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7.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0.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1.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2.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3.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4.xml" ContentType="application/vnd.openxmlformats-officedocument.theme+xml"/>
  <Override PartName="/ppt/slideLayouts/slideLayout82.xml" ContentType="application/vnd.openxmlformats-officedocument.presentationml.slideLayout+xml"/>
  <Override PartName="/ppt/theme/theme15.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9.xml" ContentType="application/vnd.openxmlformats-officedocument.theme+xml"/>
  <Override PartName="/ppt/tags/tag2.xml" ContentType="application/vnd.openxmlformats-officedocument.presentationml.tags+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20.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21.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22.xml" ContentType="application/vnd.openxmlformats-officedocument.theme+xml"/>
  <Override PartName="/ppt/tags/tag3.xml" ContentType="application/vnd.openxmlformats-officedocument.presentationml.tags+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25.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26.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27.xml" ContentType="application/vnd.openxmlformats-officedocument.theme+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8.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29.xml" ContentType="application/vnd.openxmlformats-officedocument.theme+xml"/>
  <Override PartName="/ppt/slideLayouts/slideLayout226.xml" ContentType="application/vnd.openxmlformats-officedocument.presentationml.slideLayout+xml"/>
  <Override PartName="/ppt/theme/theme30.xml" ContentType="application/vnd.openxmlformats-officedocument.theme+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31.xml" ContentType="application/vnd.openxmlformats-officedocument.theme+xml"/>
  <Override PartName="/ppt/theme/theme32.xml" ContentType="application/vnd.openxmlformats-officedocument.theme+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theme/theme33.xml" ContentType="application/vnd.openxmlformats-officedocument.theme+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theme/theme34.xml" ContentType="application/vnd.openxmlformats-officedocument.theme+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35.xml" ContentType="application/vnd.openxmlformats-officedocument.theme+xml"/>
  <Override PartName="/ppt/tags/tag4.xml" ContentType="application/vnd.openxmlformats-officedocument.presentationml.tags+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8458" r:id="rId1"/>
    <p:sldMasterId id="2147488791" r:id="rId2"/>
    <p:sldMasterId id="2147489240" r:id="rId3"/>
    <p:sldMasterId id="2147489296" r:id="rId4"/>
    <p:sldMasterId id="2147489335" r:id="rId5"/>
    <p:sldMasterId id="2147489341" r:id="rId6"/>
    <p:sldMasterId id="2147489347" r:id="rId7"/>
    <p:sldMasterId id="2147489372" r:id="rId8"/>
    <p:sldMasterId id="2147489382" r:id="rId9"/>
    <p:sldMasterId id="2147489396" r:id="rId10"/>
    <p:sldMasterId id="2147489623" r:id="rId11"/>
    <p:sldMasterId id="2147489650" r:id="rId12"/>
    <p:sldMasterId id="2147489723" r:id="rId13"/>
    <p:sldMasterId id="2147489784" r:id="rId14"/>
    <p:sldMasterId id="2147489969" r:id="rId15"/>
    <p:sldMasterId id="2147489971" r:id="rId16"/>
    <p:sldMasterId id="2147490018" r:id="rId17"/>
    <p:sldMasterId id="2147490027" r:id="rId18"/>
    <p:sldMasterId id="2147490034" r:id="rId19"/>
    <p:sldMasterId id="2147490066" r:id="rId20"/>
    <p:sldMasterId id="2147490081" r:id="rId21"/>
    <p:sldMasterId id="2147490122" r:id="rId22"/>
    <p:sldMasterId id="2147490155" r:id="rId23"/>
    <p:sldMasterId id="2147490162" r:id="rId24"/>
    <p:sldMasterId id="2147490164" r:id="rId25"/>
    <p:sldMasterId id="2147490175" r:id="rId26"/>
    <p:sldMasterId id="2147490182" r:id="rId27"/>
    <p:sldMasterId id="2147490206" r:id="rId28"/>
    <p:sldMasterId id="2147490213" r:id="rId29"/>
    <p:sldMasterId id="2147490219" r:id="rId30"/>
    <p:sldMasterId id="2147490222" r:id="rId31"/>
    <p:sldMasterId id="2147490237" r:id="rId32"/>
    <p:sldMasterId id="2147490255" r:id="rId33"/>
    <p:sldMasterId id="2147490277" r:id="rId34"/>
    <p:sldMasterId id="2147490316" r:id="rId35"/>
    <p:sldMasterId id="2147490334" r:id="rId36"/>
  </p:sldMasterIdLst>
  <p:notesMasterIdLst>
    <p:notesMasterId r:id="rId40"/>
  </p:notesMasterIdLst>
  <p:handoutMasterIdLst>
    <p:handoutMasterId r:id="rId41"/>
  </p:handoutMasterIdLst>
  <p:sldIdLst>
    <p:sldId id="3596" r:id="rId37"/>
    <p:sldId id="3594" r:id="rId38"/>
    <p:sldId id="3595" r:id="rId39"/>
  </p:sldIdLst>
  <p:sldSz cx="9144000" cy="6858000" type="screen4x3"/>
  <p:notesSz cx="6954838"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68" userDrawn="1">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9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neesh Talwar" initials="AT" lastIdx="2" clrIdx="0">
    <p:extLst>
      <p:ext uri="{19B8F6BF-5375-455C-9EA6-DF929625EA0E}">
        <p15:presenceInfo xmlns:p15="http://schemas.microsoft.com/office/powerpoint/2012/main" userId="f8bfb2af9fb10f5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3068"/>
    <a:srgbClr val="F2F2F2"/>
    <a:srgbClr val="E0920A"/>
    <a:srgbClr val="FFC155"/>
    <a:srgbClr val="595959"/>
    <a:srgbClr val="D9D9D9"/>
    <a:srgbClr val="F6EC22"/>
    <a:srgbClr val="000000"/>
    <a:srgbClr val="73B92D"/>
    <a:srgbClr val="F8F04E"/>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05" autoAdjust="0"/>
    <p:restoredTop sz="95194" autoAdjust="0"/>
  </p:normalViewPr>
  <p:slideViewPr>
    <p:cSldViewPr>
      <p:cViewPr varScale="1">
        <p:scale>
          <a:sx n="93" d="100"/>
          <a:sy n="93" d="100"/>
        </p:scale>
        <p:origin x="402" y="45"/>
      </p:cViewPr>
      <p:guideLst>
        <p:guide orient="horz" pos="768"/>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87" d="100"/>
          <a:sy n="87" d="100"/>
        </p:scale>
        <p:origin x="3816" y="72"/>
      </p:cViewPr>
      <p:guideLst>
        <p:guide orient="horz" pos="2909"/>
        <p:guide pos="219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3.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2.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1.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552" cy="463550"/>
          </a:xfrm>
          <a:prstGeom prst="rect">
            <a:avLst/>
          </a:prstGeom>
        </p:spPr>
        <p:txBody>
          <a:bodyPr vert="horz" lIns="90910" tIns="45456" rIns="90910" bIns="45456" rtlCol="0"/>
          <a:lstStyle>
            <a:lvl1pPr algn="l">
              <a:defRPr sz="1200"/>
            </a:lvl1pPr>
          </a:lstStyle>
          <a:p>
            <a:endParaRPr lang="en-US" dirty="0"/>
          </a:p>
        </p:txBody>
      </p:sp>
      <p:sp>
        <p:nvSpPr>
          <p:cNvPr id="3" name="Date Placeholder 2"/>
          <p:cNvSpPr>
            <a:spLocks noGrp="1"/>
          </p:cNvSpPr>
          <p:nvPr>
            <p:ph type="dt" sz="quarter" idx="1"/>
          </p:nvPr>
        </p:nvSpPr>
        <p:spPr>
          <a:xfrm>
            <a:off x="3939698" y="0"/>
            <a:ext cx="3013552" cy="463550"/>
          </a:xfrm>
          <a:prstGeom prst="rect">
            <a:avLst/>
          </a:prstGeom>
        </p:spPr>
        <p:txBody>
          <a:bodyPr vert="horz" lIns="90910" tIns="45456" rIns="90910" bIns="45456" rtlCol="0"/>
          <a:lstStyle>
            <a:lvl1pPr algn="r">
              <a:defRPr sz="1200"/>
            </a:lvl1pPr>
          </a:lstStyle>
          <a:p>
            <a:fld id="{4F5C0C94-1F06-4B6F-8E6F-B89993BDB427}" type="datetimeFigureOut">
              <a:rPr lang="en-US" smtClean="0"/>
              <a:t>3/26/2020</a:t>
            </a:fld>
            <a:endParaRPr lang="en-US" dirty="0"/>
          </a:p>
        </p:txBody>
      </p:sp>
      <p:sp>
        <p:nvSpPr>
          <p:cNvPr id="4" name="Footer Placeholder 3"/>
          <p:cNvSpPr>
            <a:spLocks noGrp="1"/>
          </p:cNvSpPr>
          <p:nvPr>
            <p:ph type="ftr" sz="quarter" idx="2"/>
          </p:nvPr>
        </p:nvSpPr>
        <p:spPr>
          <a:xfrm>
            <a:off x="0" y="8772551"/>
            <a:ext cx="3013552" cy="463550"/>
          </a:xfrm>
          <a:prstGeom prst="rect">
            <a:avLst/>
          </a:prstGeom>
        </p:spPr>
        <p:txBody>
          <a:bodyPr vert="horz" lIns="90910" tIns="45456" rIns="90910" bIns="4545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9698" y="8772551"/>
            <a:ext cx="3013552" cy="463550"/>
          </a:xfrm>
          <a:prstGeom prst="rect">
            <a:avLst/>
          </a:prstGeom>
        </p:spPr>
        <p:txBody>
          <a:bodyPr vert="horz" lIns="90910" tIns="45456" rIns="90910" bIns="45456" rtlCol="0" anchor="b"/>
          <a:lstStyle>
            <a:lvl1pPr algn="r">
              <a:defRPr sz="1200"/>
            </a:lvl1pPr>
          </a:lstStyle>
          <a:p>
            <a:fld id="{A8FAC41B-4654-406E-8C19-FF93CAD77A6B}" type="slidenum">
              <a:rPr lang="en-US" smtClean="0"/>
              <a:t>‹#›</a:t>
            </a:fld>
            <a:endParaRPr lang="en-US" dirty="0"/>
          </a:p>
        </p:txBody>
      </p:sp>
    </p:spTree>
    <p:extLst>
      <p:ext uri="{BB962C8B-B14F-4D97-AF65-F5344CB8AC3E}">
        <p14:creationId xmlns:p14="http://schemas.microsoft.com/office/powerpoint/2010/main" val="27153002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0" y="0"/>
            <a:ext cx="3014393" cy="462120"/>
          </a:xfrm>
          <a:prstGeom prst="rect">
            <a:avLst/>
          </a:prstGeom>
        </p:spPr>
        <p:txBody>
          <a:bodyPr vert="horz" lIns="90237" tIns="45119" rIns="90237" bIns="45119" rtlCol="0"/>
          <a:lstStyle>
            <a:lvl1pPr algn="l">
              <a:defRPr sz="1200"/>
            </a:lvl1pPr>
          </a:lstStyle>
          <a:p>
            <a:endParaRPr lang="en-US" dirty="0"/>
          </a:p>
        </p:txBody>
      </p:sp>
      <p:sp>
        <p:nvSpPr>
          <p:cNvPr id="3" name="Date Placeholder 2"/>
          <p:cNvSpPr>
            <a:spLocks noGrp="1"/>
          </p:cNvSpPr>
          <p:nvPr>
            <p:ph type="dt" idx="1"/>
          </p:nvPr>
        </p:nvSpPr>
        <p:spPr>
          <a:xfrm>
            <a:off x="3938899" y="0"/>
            <a:ext cx="3014393" cy="462120"/>
          </a:xfrm>
          <a:prstGeom prst="rect">
            <a:avLst/>
          </a:prstGeom>
        </p:spPr>
        <p:txBody>
          <a:bodyPr vert="horz" lIns="90237" tIns="45119" rIns="90237" bIns="45119" rtlCol="0"/>
          <a:lstStyle>
            <a:lvl1pPr algn="r">
              <a:defRPr sz="1200"/>
            </a:lvl1pPr>
          </a:lstStyle>
          <a:p>
            <a:fld id="{9D3919D6-1866-42A1-8FFB-40A0DB46EF58}" type="datetimeFigureOut">
              <a:rPr lang="en-US" smtClean="0"/>
              <a:pPr/>
              <a:t>3/26/2020</a:t>
            </a:fld>
            <a:endParaRPr lang="en-US" dirty="0"/>
          </a:p>
        </p:txBody>
      </p:sp>
      <p:sp>
        <p:nvSpPr>
          <p:cNvPr id="4" name="Slide Image Placeholder 3"/>
          <p:cNvSpPr>
            <a:spLocks noGrp="1" noRot="1" noChangeAspect="1"/>
          </p:cNvSpPr>
          <p:nvPr>
            <p:ph type="sldImg" idx="2"/>
          </p:nvPr>
        </p:nvSpPr>
        <p:spPr>
          <a:xfrm>
            <a:off x="1168400" y="692150"/>
            <a:ext cx="4618038" cy="3463925"/>
          </a:xfrm>
          <a:prstGeom prst="rect">
            <a:avLst/>
          </a:prstGeom>
          <a:noFill/>
          <a:ln w="12700">
            <a:solidFill>
              <a:prstClr val="black"/>
            </a:solidFill>
          </a:ln>
        </p:spPr>
        <p:txBody>
          <a:bodyPr vert="horz" lIns="90237" tIns="45119" rIns="90237" bIns="45119" rtlCol="0" anchor="ctr"/>
          <a:lstStyle/>
          <a:p>
            <a:endParaRPr lang="en-US" dirty="0"/>
          </a:p>
        </p:txBody>
      </p:sp>
      <p:sp>
        <p:nvSpPr>
          <p:cNvPr id="5" name="Notes Placeholder 4"/>
          <p:cNvSpPr>
            <a:spLocks noGrp="1"/>
          </p:cNvSpPr>
          <p:nvPr>
            <p:ph type="body" sz="quarter" idx="3"/>
          </p:nvPr>
        </p:nvSpPr>
        <p:spPr>
          <a:xfrm>
            <a:off x="696117" y="4387770"/>
            <a:ext cx="5562612" cy="4155919"/>
          </a:xfrm>
          <a:prstGeom prst="rect">
            <a:avLst/>
          </a:prstGeom>
        </p:spPr>
        <p:txBody>
          <a:bodyPr vert="horz" lIns="90237" tIns="45119" rIns="90237" bIns="451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0" y="8772378"/>
            <a:ext cx="3014393" cy="462120"/>
          </a:xfrm>
          <a:prstGeom prst="rect">
            <a:avLst/>
          </a:prstGeom>
        </p:spPr>
        <p:txBody>
          <a:bodyPr vert="horz" lIns="90237" tIns="45119" rIns="90237" bIns="4511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8899" y="8772378"/>
            <a:ext cx="3014393" cy="462120"/>
          </a:xfrm>
          <a:prstGeom prst="rect">
            <a:avLst/>
          </a:prstGeom>
        </p:spPr>
        <p:txBody>
          <a:bodyPr vert="horz" lIns="90237" tIns="45119" rIns="90237" bIns="45119" rtlCol="0" anchor="b"/>
          <a:lstStyle>
            <a:lvl1pPr algn="r">
              <a:defRPr sz="1200"/>
            </a:lvl1pPr>
          </a:lstStyle>
          <a:p>
            <a:fld id="{339BACC9-6D54-4D57-900D-B70BAFC0C0DE}" type="slidenum">
              <a:rPr lang="en-US" smtClean="0"/>
              <a:pPr/>
              <a:t>‹#›</a:t>
            </a:fld>
            <a:endParaRPr lang="en-US" dirty="0"/>
          </a:p>
        </p:txBody>
      </p:sp>
    </p:spTree>
    <p:extLst>
      <p:ext uri="{BB962C8B-B14F-4D97-AF65-F5344CB8AC3E}">
        <p14:creationId xmlns:p14="http://schemas.microsoft.com/office/powerpoint/2010/main" val="8968797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Master" Target="../slideMasters/slideMaster20.xml"/><Relationship Id="rId4" Type="http://schemas.openxmlformats.org/officeDocument/2006/relationships/image" Target="../media/image30.pn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Master" Target="../slideMasters/slideMaster21.xml"/><Relationship Id="rId4" Type="http://schemas.openxmlformats.org/officeDocument/2006/relationships/image" Target="../media/image30.png"/></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3.xml"/><Relationship Id="rId4" Type="http://schemas.openxmlformats.org/officeDocument/2006/relationships/image" Target="../media/image5.emf"/></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4.xml"/><Relationship Id="rId4" Type="http://schemas.openxmlformats.org/officeDocument/2006/relationships/image" Target="../media/image5.emf"/></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Master" Target="../slideMasters/slideMaster33.xml"/><Relationship Id="rId5" Type="http://schemas.openxmlformats.org/officeDocument/2006/relationships/image" Target="../media/image39.png"/><Relationship Id="rId4" Type="http://schemas.openxmlformats.org/officeDocument/2006/relationships/image" Target="../media/image38.png"/></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Master" Target="../slideMasters/slideMaster33.xml"/><Relationship Id="rId4" Type="http://schemas.openxmlformats.org/officeDocument/2006/relationships/image" Target="../media/image42.png"/></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1.xml"/><Relationship Id="rId4" Type="http://schemas.openxmlformats.org/officeDocument/2006/relationships/image" Target="../media/image5.emf"/></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7.xml"/><Relationship Id="rId6" Type="http://schemas.openxmlformats.org/officeDocument/2006/relationships/image" Target="../media/image23.jpeg"/><Relationship Id="rId5" Type="http://schemas.openxmlformats.org/officeDocument/2006/relationships/image" Target="../media/image22.jpg"/><Relationship Id="rId4" Type="http://schemas.openxmlformats.org/officeDocument/2006/relationships/image" Target="../media/image21.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422031" y="1508400"/>
            <a:ext cx="8301046" cy="459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2658035" y="0"/>
            <a:ext cx="6477000" cy="611188"/>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9261565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Rebranding-powerpoint_bkg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Content Placeholder 15"/>
          <p:cNvSpPr>
            <a:spLocks noGrp="1"/>
          </p:cNvSpPr>
          <p:nvPr>
            <p:ph sz="quarter" idx="11" hasCustomPrompt="1"/>
          </p:nvPr>
        </p:nvSpPr>
        <p:spPr>
          <a:xfrm>
            <a:off x="134541" y="4712805"/>
            <a:ext cx="2286000" cy="1371600"/>
          </a:xfrm>
        </p:spPr>
        <p:txBody>
          <a:bodyPr>
            <a:normAutofit/>
          </a:bodyPr>
          <a:lstStyle>
            <a:lvl1pPr marL="0" indent="0">
              <a:spcBef>
                <a:spcPts val="600"/>
              </a:spcBef>
              <a:buNone/>
              <a:defRPr lang="en-US" sz="1800" dirty="0" smtClean="0">
                <a:solidFill>
                  <a:srgbClr val="193762"/>
                </a:solidFill>
                <a:latin typeface="Arial" panose="020B0604020202020204" pitchFamily="34" charset="0"/>
                <a:cs typeface="Arial" panose="020B0604020202020204" pitchFamily="34" charset="0"/>
              </a:defRPr>
            </a:lvl1pPr>
          </a:lstStyle>
          <a:p>
            <a:r>
              <a:rPr lang="en-US" sz="2400" dirty="0" smtClean="0">
                <a:solidFill>
                  <a:srgbClr val="193762"/>
                </a:solidFill>
                <a:latin typeface="Arial" panose="020B0604020202020204" pitchFamily="34" charset="0"/>
                <a:cs typeface="Arial" panose="020B0604020202020204" pitchFamily="34" charset="0"/>
              </a:rPr>
              <a:t>NAME              </a:t>
            </a:r>
            <a:r>
              <a:rPr lang="en-US" sz="1800" dirty="0" smtClean="0">
                <a:solidFill>
                  <a:srgbClr val="193762"/>
                </a:solidFill>
                <a:latin typeface="Arial" panose="020B0604020202020204" pitchFamily="34" charset="0"/>
                <a:cs typeface="Arial" panose="020B0604020202020204" pitchFamily="34" charset="0"/>
              </a:rPr>
              <a:t>TITLE ORGANIZATION DATE</a:t>
            </a:r>
          </a:p>
        </p:txBody>
      </p:sp>
      <p:sp>
        <p:nvSpPr>
          <p:cNvPr id="14" name="Content Placeholder 13"/>
          <p:cNvSpPr>
            <a:spLocks noGrp="1"/>
          </p:cNvSpPr>
          <p:nvPr>
            <p:ph sz="quarter" idx="10" hasCustomPrompt="1"/>
          </p:nvPr>
        </p:nvSpPr>
        <p:spPr>
          <a:xfrm>
            <a:off x="834327" y="2909872"/>
            <a:ext cx="5024507" cy="914400"/>
          </a:xfrm>
        </p:spPr>
        <p:txBody>
          <a:bodyPr/>
          <a:lstStyle>
            <a:lvl1pPr marL="0" indent="0" algn="r">
              <a:buNone/>
              <a:defRPr b="1">
                <a:solidFill>
                  <a:srgbClr val="EC2934"/>
                </a:solidFill>
              </a:defRPr>
            </a:lvl1pPr>
          </a:lstStyle>
          <a:p>
            <a:pPr lvl="0"/>
            <a:r>
              <a:rPr lang="en-US" dirty="0" smtClean="0"/>
              <a:t>Subtitle</a:t>
            </a:r>
            <a:endParaRPr lang="en-US" dirty="0"/>
          </a:p>
        </p:txBody>
      </p:sp>
      <p:sp>
        <p:nvSpPr>
          <p:cNvPr id="4" name="Title 3"/>
          <p:cNvSpPr>
            <a:spLocks noGrp="1"/>
          </p:cNvSpPr>
          <p:nvPr>
            <p:ph type="title" hasCustomPrompt="1"/>
          </p:nvPr>
        </p:nvSpPr>
        <p:spPr>
          <a:xfrm>
            <a:off x="829635" y="1970584"/>
            <a:ext cx="5029200" cy="914400"/>
          </a:xfrm>
        </p:spPr>
        <p:txBody>
          <a:bodyPr/>
          <a:lstStyle>
            <a:lvl1pPr algn="r">
              <a:defRPr sz="5000" b="1">
                <a:solidFill>
                  <a:srgbClr val="EC2934"/>
                </a:solidFill>
              </a:defRPr>
            </a:lvl1pPr>
          </a:lstStyle>
          <a:p>
            <a:r>
              <a:rPr lang="en-US" dirty="0" smtClean="0"/>
              <a:t>Title</a:t>
            </a:r>
            <a:endParaRPr lang="en-US" dirty="0"/>
          </a:p>
        </p:txBody>
      </p:sp>
      <p:sp>
        <p:nvSpPr>
          <p:cNvPr id="11" name="TextBox 10"/>
          <p:cNvSpPr txBox="1"/>
          <p:nvPr userDrawn="1"/>
        </p:nvSpPr>
        <p:spPr>
          <a:xfrm>
            <a:off x="134541" y="6194807"/>
            <a:ext cx="2196876" cy="276999"/>
          </a:xfrm>
          <a:prstGeom prst="rect">
            <a:avLst/>
          </a:prstGeom>
          <a:noFill/>
        </p:spPr>
        <p:txBody>
          <a:bodyPr wrap="square" rtlCol="0" anchor="ctr" anchorCtr="0">
            <a:spAutoFit/>
          </a:bodyPr>
          <a:lstStyle/>
          <a:p>
            <a:pPr defTabSz="457200"/>
            <a:r>
              <a:rPr lang="en-US" sz="1200" dirty="0" smtClean="0">
                <a:solidFill>
                  <a:srgbClr val="5489D5"/>
                </a:solidFill>
                <a:latin typeface="Arial" panose="020B0604020202020204" pitchFamily="34" charset="0"/>
                <a:cs typeface="Arial" panose="020B0604020202020204" pitchFamily="34" charset="0"/>
              </a:rPr>
              <a:t>UNCLASSIFIED</a:t>
            </a:r>
            <a:endParaRPr lang="en-US" sz="1200" dirty="0">
              <a:solidFill>
                <a:srgbClr val="5489D5"/>
              </a:solidFill>
              <a:latin typeface="Arial" panose="020B0604020202020204" pitchFamily="34" charset="0"/>
              <a:cs typeface="Arial" panose="020B0604020202020204" pitchFamily="34" charset="0"/>
            </a:endParaRPr>
          </a:p>
        </p:txBody>
      </p:sp>
      <p:pic>
        <p:nvPicPr>
          <p:cNvPr id="12" name="Picture 11" descr="ArmyStarlogo-blk&amp;gld2.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74490" y="338328"/>
            <a:ext cx="559838" cy="709261"/>
          </a:xfrm>
          <a:prstGeom prst="rect">
            <a:avLst/>
          </a:prstGeom>
        </p:spPr>
      </p:pic>
      <p:sp>
        <p:nvSpPr>
          <p:cNvPr id="9" name="Rectangle 8"/>
          <p:cNvSpPr/>
          <p:nvPr userDrawn="1"/>
        </p:nvSpPr>
        <p:spPr>
          <a:xfrm>
            <a:off x="176061" y="6482407"/>
            <a:ext cx="8053539" cy="338554"/>
          </a:xfrm>
          <a:prstGeom prst="rect">
            <a:avLst/>
          </a:prstGeom>
        </p:spPr>
        <p:txBody>
          <a:bodyPr wrap="square">
            <a:spAutoFit/>
          </a:bodyPr>
          <a:lstStyle/>
          <a:p>
            <a:pPr algn="ctr" fontAlgn="base">
              <a:spcBef>
                <a:spcPct val="0"/>
              </a:spcBef>
              <a:spcAft>
                <a:spcPct val="0"/>
              </a:spcAft>
            </a:pPr>
            <a:r>
              <a:rPr lang="en-US" sz="1600" dirty="0" smtClean="0">
                <a:solidFill>
                  <a:srgbClr val="006500"/>
                </a:solidFill>
                <a:latin typeface="Arial Narrow" panose="020B0606020202030204" pitchFamily="34" charset="0"/>
                <a:cs typeface="Arial" pitchFamily="34" charset="0"/>
              </a:rPr>
              <a:t>UNCLASSIFIED // For Official Use Only</a:t>
            </a:r>
            <a:endParaRPr lang="en-US" sz="1600" dirty="0">
              <a:solidFill>
                <a:prstClr val="black"/>
              </a:solidFill>
              <a:latin typeface="Arial Narrow" panose="020B0606020202030204" pitchFamily="34" charset="0"/>
              <a:cs typeface="Arial" pitchFamily="34" charset="0"/>
            </a:endParaRPr>
          </a:p>
        </p:txBody>
      </p:sp>
    </p:spTree>
    <p:extLst>
      <p:ext uri="{BB962C8B-B14F-4D97-AF65-F5344CB8AC3E}">
        <p14:creationId xmlns:p14="http://schemas.microsoft.com/office/powerpoint/2010/main" val="352477555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6" name="Title 1"/>
          <p:cNvSpPr>
            <a:spLocks noGrp="1"/>
          </p:cNvSpPr>
          <p:nvPr>
            <p:ph type="title"/>
          </p:nvPr>
        </p:nvSpPr>
        <p:spPr>
          <a:xfrm>
            <a:off x="2658035" y="0"/>
            <a:ext cx="6477000" cy="611188"/>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11763299"/>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2439720"/>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19" name="Title 1"/>
          <p:cNvSpPr>
            <a:spLocks noGrp="1"/>
          </p:cNvSpPr>
          <p:nvPr>
            <p:ph type="title"/>
          </p:nvPr>
        </p:nvSpPr>
        <p:spPr>
          <a:xfrm>
            <a:off x="2658035" y="0"/>
            <a:ext cx="6477000" cy="611188"/>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809533044"/>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2658035" y="0"/>
            <a:ext cx="6477000" cy="611188"/>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289191353"/>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4_Title Only ">
    <p:spTree>
      <p:nvGrpSpPr>
        <p:cNvPr id="1" name=""/>
        <p:cNvGrpSpPr/>
        <p:nvPr/>
      </p:nvGrpSpPr>
      <p:grpSpPr>
        <a:xfrm>
          <a:off x="0" y="0"/>
          <a:ext cx="0" cy="0"/>
          <a:chOff x="0" y="0"/>
          <a:chExt cx="0" cy="0"/>
        </a:xfrm>
      </p:grpSpPr>
      <p:sp>
        <p:nvSpPr>
          <p:cNvPr id="15" name="Title 1"/>
          <p:cNvSpPr>
            <a:spLocks noGrp="1"/>
          </p:cNvSpPr>
          <p:nvPr userDrawn="1">
            <p:ph type="title"/>
          </p:nvPr>
        </p:nvSpPr>
        <p:spPr>
          <a:xfrm>
            <a:off x="980769" y="193576"/>
            <a:ext cx="7152967" cy="486697"/>
          </a:xfrm>
          <a:prstGeom prst="rect">
            <a:avLst/>
          </a:prstGeom>
        </p:spPr>
        <p:txBody>
          <a:bodyPr/>
          <a:lstStyle>
            <a:lvl1pPr>
              <a:defRPr sz="2100" b="1">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801280648"/>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19" name="Title 18"/>
          <p:cNvSpPr>
            <a:spLocks noGrp="1"/>
          </p:cNvSpPr>
          <p:nvPr>
            <p:ph type="title" hasCustomPrompt="1"/>
          </p:nvPr>
        </p:nvSpPr>
        <p:spPr>
          <a:xfrm>
            <a:off x="422031" y="2502007"/>
            <a:ext cx="8301046" cy="1446550"/>
          </a:xfrm>
        </p:spPr>
        <p:txBody>
          <a:bodyPr>
            <a:noAutofit/>
          </a:bodyPr>
          <a:lstStyle>
            <a:lvl1pPr algn="ctr">
              <a:defRPr sz="3143" i="0" cap="all" baseline="0">
                <a:solidFill>
                  <a:schemeClr val="tx1"/>
                </a:solidFill>
              </a:defRPr>
            </a:lvl1pPr>
          </a:lstStyle>
          <a:p>
            <a:r>
              <a:rPr lang="en-US" dirty="0" smtClean="0"/>
              <a:t>Title in ALL CAPS</a:t>
            </a:r>
            <a:br>
              <a:rPr lang="en-US" dirty="0" smtClean="0"/>
            </a:br>
            <a:r>
              <a:rPr lang="en-US" dirty="0" smtClean="0"/>
              <a:t>(Arial Bold 44pt, BLACK)</a:t>
            </a:r>
            <a:endParaRPr lang="en-US" dirty="0"/>
          </a:p>
        </p:txBody>
      </p:sp>
      <p:sp>
        <p:nvSpPr>
          <p:cNvPr id="22" name="Text Placeholder 21"/>
          <p:cNvSpPr>
            <a:spLocks noGrp="1"/>
          </p:cNvSpPr>
          <p:nvPr>
            <p:ph type="body" sz="quarter" idx="10" hasCustomPrompt="1"/>
          </p:nvPr>
        </p:nvSpPr>
        <p:spPr>
          <a:xfrm>
            <a:off x="422031" y="3950828"/>
            <a:ext cx="8301046" cy="982663"/>
          </a:xfrm>
          <a:prstGeom prst="rect">
            <a:avLst/>
          </a:prstGeom>
        </p:spPr>
        <p:txBody>
          <a:bodyPr/>
          <a:lstStyle>
            <a:lvl1pPr algn="ctr">
              <a:defRPr sz="2286" baseline="0">
                <a:latin typeface="+mj-lt"/>
              </a:defRPr>
            </a:lvl1pPr>
          </a:lstStyle>
          <a:p>
            <a:pPr lvl="0"/>
            <a:r>
              <a:rPr lang="en-US" dirty="0" smtClean="0"/>
              <a:t>Subtitle in Title Case (Arial Bold 32pt, Black)</a:t>
            </a:r>
          </a:p>
        </p:txBody>
      </p:sp>
      <p:sp>
        <p:nvSpPr>
          <p:cNvPr id="25" name="Text Placeholder 21"/>
          <p:cNvSpPr>
            <a:spLocks noGrp="1"/>
          </p:cNvSpPr>
          <p:nvPr>
            <p:ph type="body" sz="quarter" idx="11" hasCustomPrompt="1"/>
          </p:nvPr>
        </p:nvSpPr>
        <p:spPr>
          <a:xfrm>
            <a:off x="422031" y="4940300"/>
            <a:ext cx="8301046" cy="400110"/>
          </a:xfrm>
          <a:prstGeom prst="rect">
            <a:avLst/>
          </a:prstGeom>
        </p:spPr>
        <p:txBody>
          <a:bodyPr tIns="45720" bIns="45720">
            <a:noAutofit/>
          </a:bodyPr>
          <a:lstStyle>
            <a:lvl1pPr algn="ctr">
              <a:defRPr sz="1429" baseline="0"/>
            </a:lvl1pPr>
          </a:lstStyle>
          <a:p>
            <a:pPr lvl="0"/>
            <a:r>
              <a:rPr lang="en-US" dirty="0" smtClean="0"/>
              <a:t>Date (Arial Bold 20pt, Black)</a:t>
            </a:r>
          </a:p>
        </p:txBody>
      </p:sp>
    </p:spTree>
    <p:extLst>
      <p:ext uri="{BB962C8B-B14F-4D97-AF65-F5344CB8AC3E}">
        <p14:creationId xmlns:p14="http://schemas.microsoft.com/office/powerpoint/2010/main" val="2501901833"/>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58035" y="0"/>
            <a:ext cx="6477000" cy="611188"/>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071563"/>
            <a:ext cx="8229600" cy="5329238"/>
          </a:xfrm>
        </p:spPr>
        <p:txBody>
          <a:bodyPr/>
          <a:lstStyle>
            <a:lvl1pPr>
              <a:defRPr sz="2400"/>
            </a:lvl1pPr>
            <a:lvl2pPr>
              <a:defRPr sz="2000"/>
            </a:lvl2pPr>
            <a:lvl3pPr>
              <a:defRPr sz="1600"/>
            </a:lvl3pPr>
            <a:lvl4pPr>
              <a:defRPr sz="14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05922610"/>
      </p:ext>
    </p:extLst>
  </p:cSld>
  <p:clrMapOvr>
    <a:masterClrMapping/>
  </p:clrMapOvr>
  <p:transition spd="slow">
    <p:wipe dir="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9" name="Title 18"/>
          <p:cNvSpPr>
            <a:spLocks noGrp="1"/>
          </p:cNvSpPr>
          <p:nvPr>
            <p:ph type="title" hasCustomPrompt="1"/>
          </p:nvPr>
        </p:nvSpPr>
        <p:spPr>
          <a:xfrm>
            <a:off x="422031" y="2502007"/>
            <a:ext cx="8301046" cy="1446550"/>
          </a:xfrm>
        </p:spPr>
        <p:txBody>
          <a:bodyPr>
            <a:noAutofit/>
          </a:bodyPr>
          <a:lstStyle>
            <a:lvl1pPr algn="ctr">
              <a:defRPr sz="4400" i="0" cap="all" baseline="0">
                <a:solidFill>
                  <a:schemeClr val="tx1"/>
                </a:solidFill>
              </a:defRPr>
            </a:lvl1pPr>
          </a:lstStyle>
          <a:p>
            <a:r>
              <a:rPr lang="en-US" dirty="0" smtClean="0"/>
              <a:t>Title in ALL CAPS</a:t>
            </a:r>
            <a:br>
              <a:rPr lang="en-US" dirty="0" smtClean="0"/>
            </a:br>
            <a:r>
              <a:rPr lang="en-US" dirty="0" smtClean="0"/>
              <a:t>(Arial Bold 44pt, BLACK)</a:t>
            </a:r>
            <a:endParaRPr lang="en-US" dirty="0"/>
          </a:p>
        </p:txBody>
      </p:sp>
      <p:sp>
        <p:nvSpPr>
          <p:cNvPr id="22" name="Text Placeholder 21"/>
          <p:cNvSpPr>
            <a:spLocks noGrp="1"/>
          </p:cNvSpPr>
          <p:nvPr>
            <p:ph type="body" sz="quarter" idx="10" hasCustomPrompt="1"/>
          </p:nvPr>
        </p:nvSpPr>
        <p:spPr>
          <a:xfrm>
            <a:off x="422031" y="3950828"/>
            <a:ext cx="8301046" cy="982663"/>
          </a:xfrm>
        </p:spPr>
        <p:txBody>
          <a:bodyPr/>
          <a:lstStyle>
            <a:lvl1pPr algn="ctr">
              <a:defRPr sz="3200" baseline="0">
                <a:latin typeface="+mj-lt"/>
              </a:defRPr>
            </a:lvl1pPr>
          </a:lstStyle>
          <a:p>
            <a:pPr lvl="0"/>
            <a:r>
              <a:rPr lang="en-US" dirty="0" smtClean="0"/>
              <a:t>Subtitle in Title Case (Arial Bold 32pt, Black)</a:t>
            </a:r>
          </a:p>
        </p:txBody>
      </p:sp>
      <p:sp>
        <p:nvSpPr>
          <p:cNvPr id="25" name="Text Placeholder 21"/>
          <p:cNvSpPr>
            <a:spLocks noGrp="1"/>
          </p:cNvSpPr>
          <p:nvPr>
            <p:ph type="body" sz="quarter" idx="11" hasCustomPrompt="1"/>
          </p:nvPr>
        </p:nvSpPr>
        <p:spPr>
          <a:xfrm>
            <a:off x="422031" y="4940300"/>
            <a:ext cx="8301046" cy="400110"/>
          </a:xfrm>
        </p:spPr>
        <p:txBody>
          <a:bodyPr tIns="45720" bIns="45720">
            <a:noAutofit/>
          </a:bodyPr>
          <a:lstStyle>
            <a:lvl1pPr algn="ctr">
              <a:defRPr sz="2000" baseline="0"/>
            </a:lvl1pPr>
          </a:lstStyle>
          <a:p>
            <a:pPr lvl="0"/>
            <a:r>
              <a:rPr lang="en-US" dirty="0" smtClean="0"/>
              <a:t>Date (Arial Bold 20pt, Black)</a:t>
            </a:r>
          </a:p>
        </p:txBody>
      </p:sp>
      <p:sp>
        <p:nvSpPr>
          <p:cNvPr id="2" name="Rectangle 1"/>
          <p:cNvSpPr/>
          <p:nvPr userDrawn="1"/>
        </p:nvSpPr>
        <p:spPr>
          <a:xfrm>
            <a:off x="8610600" y="6488668"/>
            <a:ext cx="322524" cy="230832"/>
          </a:xfrm>
          <a:prstGeom prst="rect">
            <a:avLst/>
          </a:prstGeom>
        </p:spPr>
        <p:txBody>
          <a:bodyPr wrap="none">
            <a:spAutoFit/>
          </a:bodyPr>
          <a:lstStyle/>
          <a:p>
            <a:fld id="{991C6C56-31C0-4759-BF4C-6ECBC2C24035}" type="slidenum">
              <a:rPr lang="en-US" sz="900" b="0" smtClean="0">
                <a:solidFill>
                  <a:srgbClr val="000000"/>
                </a:solidFill>
                <a:latin typeface="Calibri" panose="020F0502020204030204" pitchFamily="34" charset="0"/>
              </a:rPr>
              <a:pPr/>
              <a:t>‹#›</a:t>
            </a:fld>
            <a:endParaRPr lang="en-US" sz="900" b="0" dirty="0"/>
          </a:p>
        </p:txBody>
      </p:sp>
    </p:spTree>
    <p:extLst>
      <p:ext uri="{BB962C8B-B14F-4D97-AF65-F5344CB8AC3E}">
        <p14:creationId xmlns:p14="http://schemas.microsoft.com/office/powerpoint/2010/main" val="38338737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422031" y="1508400"/>
            <a:ext cx="8301046" cy="459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2658035" y="0"/>
            <a:ext cx="6477000" cy="611188"/>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99292565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15" name="Title 1"/>
          <p:cNvSpPr>
            <a:spLocks noGrp="1"/>
          </p:cNvSpPr>
          <p:nvPr userDrawn="1">
            <p:ph type="title"/>
          </p:nvPr>
        </p:nvSpPr>
        <p:spPr>
          <a:xfrm>
            <a:off x="1986550" y="0"/>
            <a:ext cx="7152967" cy="523206"/>
          </a:xfrm>
          <a:prstGeom prst="rect">
            <a:avLst/>
          </a:prstGeom>
        </p:spPr>
        <p:txBody>
          <a:bodyPr lIns="91424" tIns="45713" rIns="91424" bIns="45713"/>
          <a:lstStyle>
            <a:lvl1pPr>
              <a:defRPr sz="2400" b="1">
                <a:latin typeface="Calibri" panose="020F0502020204030204"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16933307"/>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086600" y="6492875"/>
            <a:ext cx="2057400" cy="365125"/>
          </a:xfrm>
        </p:spPr>
        <p:txBody>
          <a:bodyPr/>
          <a:lstStyle/>
          <a:p>
            <a:fld id="{77B735EF-BDB8-4664-9D3E-D8F304CE5438}"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176061" y="6482407"/>
            <a:ext cx="8053539" cy="338554"/>
          </a:xfrm>
          <a:prstGeom prst="rect">
            <a:avLst/>
          </a:prstGeom>
        </p:spPr>
        <p:txBody>
          <a:bodyPr wrap="square">
            <a:spAutoFit/>
          </a:bodyPr>
          <a:lstStyle/>
          <a:p>
            <a:pPr algn="ctr" fontAlgn="base">
              <a:spcBef>
                <a:spcPct val="0"/>
              </a:spcBef>
              <a:spcAft>
                <a:spcPct val="0"/>
              </a:spcAft>
            </a:pPr>
            <a:r>
              <a:rPr lang="en-US" sz="1600" dirty="0" smtClean="0">
                <a:solidFill>
                  <a:srgbClr val="006500"/>
                </a:solidFill>
                <a:latin typeface="Arial Narrow" panose="020B0606020202030204" pitchFamily="34" charset="0"/>
                <a:cs typeface="Arial" pitchFamily="34" charset="0"/>
              </a:rPr>
              <a:t>UNCLASSIFIED // For Official Use Only</a:t>
            </a:r>
            <a:endParaRPr lang="en-US" sz="1600" dirty="0">
              <a:solidFill>
                <a:prstClr val="black"/>
              </a:solidFill>
              <a:latin typeface="Arial Narrow" panose="020B0606020202030204" pitchFamily="34" charset="0"/>
              <a:cs typeface="Arial" pitchFamily="34" charset="0"/>
            </a:endParaRPr>
          </a:p>
        </p:txBody>
      </p:sp>
    </p:spTree>
    <p:extLst>
      <p:ext uri="{BB962C8B-B14F-4D97-AF65-F5344CB8AC3E}">
        <p14:creationId xmlns:p14="http://schemas.microsoft.com/office/powerpoint/2010/main" val="195642529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Rectangle 1"/>
          <p:cNvSpPr/>
          <p:nvPr userDrawn="1"/>
        </p:nvSpPr>
        <p:spPr bwMode="auto">
          <a:xfrm>
            <a:off x="5429250" y="38100"/>
            <a:ext cx="1190625" cy="215900"/>
          </a:xfrm>
          <a:prstGeom prst="rect">
            <a:avLst/>
          </a:prstGeom>
          <a:solidFill>
            <a:schemeClr val="bg1"/>
          </a:solidFill>
          <a:ln w="9525">
            <a:noFill/>
            <a:miter lim="800000"/>
            <a:headEnd/>
            <a:tailEnd/>
          </a:ln>
        </p:spPr>
        <p:txBody>
          <a:bodyPr wrap="none" rtlCol="0" anchor="ctr"/>
          <a:lstStyle/>
          <a:p>
            <a:pPr algn="ctr"/>
            <a:endParaRPr lang="en-US" dirty="0">
              <a:solidFill>
                <a:prstClr val="black"/>
              </a:solidFill>
            </a:endParaRPr>
          </a:p>
        </p:txBody>
      </p:sp>
      <p:sp>
        <p:nvSpPr>
          <p:cNvPr id="5" name="Rectangle 4"/>
          <p:cNvSpPr/>
          <p:nvPr userDrawn="1"/>
        </p:nvSpPr>
        <p:spPr bwMode="auto">
          <a:xfrm>
            <a:off x="2486025" y="25400"/>
            <a:ext cx="1190625" cy="215900"/>
          </a:xfrm>
          <a:prstGeom prst="rect">
            <a:avLst/>
          </a:prstGeom>
          <a:solidFill>
            <a:schemeClr val="bg1"/>
          </a:solidFill>
          <a:ln w="9525">
            <a:noFill/>
            <a:miter lim="800000"/>
            <a:headEnd/>
            <a:tailEnd/>
          </a:ln>
        </p:spPr>
        <p:txBody>
          <a:bodyPr wrap="none" rtlCol="0" anchor="ctr"/>
          <a:lstStyle/>
          <a:p>
            <a:pPr algn="ctr"/>
            <a:endParaRPr lang="en-US" dirty="0">
              <a:solidFill>
                <a:prstClr val="black"/>
              </a:solidFill>
            </a:endParaRPr>
          </a:p>
        </p:txBody>
      </p:sp>
      <p:sp>
        <p:nvSpPr>
          <p:cNvPr id="7" name="Rectangle 2"/>
          <p:cNvSpPr>
            <a:spLocks noGrp="1" noChangeArrowheads="1"/>
          </p:cNvSpPr>
          <p:nvPr>
            <p:ph type="title"/>
          </p:nvPr>
        </p:nvSpPr>
        <p:spPr bwMode="auto">
          <a:xfrm>
            <a:off x="914400" y="85844"/>
            <a:ext cx="73914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1554117325"/>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Title and Tex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422031" y="1508400"/>
            <a:ext cx="8301046" cy="459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2658035" y="0"/>
            <a:ext cx="6477000" cy="611188"/>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072163597"/>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1563"/>
            <a:ext cx="8229600" cy="5329238"/>
          </a:xfrm>
          <a:prstGeom prst="rect">
            <a:avLst/>
          </a:prstGeom>
        </p:spPr>
        <p:txBody>
          <a:bodyPr/>
          <a:lstStyle>
            <a:lvl1pPr>
              <a:defRPr sz="2400"/>
            </a:lvl1pPr>
            <a:lvl2pPr>
              <a:defRPr sz="2000"/>
            </a:lvl2pPr>
            <a:lvl3pPr>
              <a:defRPr sz="1600"/>
            </a:lvl3pPr>
            <a:lvl4pPr>
              <a:defRPr sz="14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2658035" y="0"/>
            <a:ext cx="6477000" cy="611188"/>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884003619"/>
      </p:ext>
    </p:extLst>
  </p:cSld>
  <p:clrMapOvr>
    <a:masterClrMapping/>
  </p:clrMapOvr>
  <p:transition spd="slow">
    <p:wipe dir="r"/>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457200" y="2209800"/>
            <a:ext cx="8229600" cy="1219200"/>
          </a:xfrm>
          <a:prstGeom prst="rect">
            <a:avLst/>
          </a:prstGeom>
        </p:spPr>
        <p:txBody>
          <a:bodyPr tIns="0" bIns="0" anchor="b" anchorCtr="0">
            <a:noAutofit/>
          </a:bodyPr>
          <a:lstStyle>
            <a:lvl1pPr algn="l">
              <a:lnSpc>
                <a:spcPts val="4000"/>
              </a:lnSpc>
              <a:defRPr sz="4800">
                <a:effectLst/>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457200" y="3779520"/>
            <a:ext cx="8229600" cy="1554480"/>
          </a:xfrm>
        </p:spPr>
        <p:txBody>
          <a:bodyPr tIns="91440" bIns="91440" anchor="t" anchorCtr="0"/>
          <a:lstStyle>
            <a:lvl1pPr marL="0" indent="0" algn="r">
              <a:lnSpc>
                <a:spcPts val="2800"/>
              </a:lnSpc>
              <a:buNone/>
              <a:defRPr sz="2800" b="1" i="1">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Line 8"/>
          <p:cNvSpPr>
            <a:spLocks noChangeShapeType="1"/>
          </p:cNvSpPr>
          <p:nvPr/>
        </p:nvSpPr>
        <p:spPr bwMode="auto">
          <a:xfrm>
            <a:off x="0" y="3539590"/>
            <a:ext cx="9144000" cy="0"/>
          </a:xfrm>
          <a:prstGeom prst="line">
            <a:avLst/>
          </a:prstGeom>
          <a:noFill/>
          <a:ln w="38100" cmpd="sng">
            <a:solidFill>
              <a:schemeClr val="bg1">
                <a:lumMod val="50000"/>
              </a:schemeClr>
            </a:solidFill>
            <a:round/>
            <a:headEnd/>
            <a:tailEnd/>
          </a:ln>
        </p:spPr>
        <p:txBody>
          <a:bodyPr/>
          <a:lstStyle/>
          <a:p>
            <a:endParaRPr lang="en-US" dirty="0">
              <a:solidFill>
                <a:prstClr val="black"/>
              </a:solidFill>
            </a:endParaRPr>
          </a:p>
        </p:txBody>
      </p:sp>
    </p:spTree>
    <p:extLst>
      <p:ext uri="{BB962C8B-B14F-4D97-AF65-F5344CB8AC3E}">
        <p14:creationId xmlns:p14="http://schemas.microsoft.com/office/powerpoint/2010/main" val="3641466916"/>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4"/>
          </p:nvPr>
        </p:nvSpPr>
        <p:spPr>
          <a:xfrm>
            <a:off x="8093666" y="6500080"/>
            <a:ext cx="1050515" cy="357920"/>
          </a:xfrm>
          <a:prstGeom prst="rect">
            <a:avLst/>
          </a:prstGeom>
        </p:spPr>
        <p:txBody>
          <a:bodyPr vert="horz" lIns="91440" tIns="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555C5561-5447-F34A-B886-3BB8CEFF14AE}" type="slidenum">
              <a:rPr lang="en-US" smtClean="0"/>
              <a:pPr/>
              <a:t>‹#›</a:t>
            </a:fld>
            <a:endParaRPr lang="en-US" dirty="0"/>
          </a:p>
        </p:txBody>
      </p:sp>
    </p:spTree>
    <p:extLst>
      <p:ext uri="{BB962C8B-B14F-4D97-AF65-F5344CB8AC3E}">
        <p14:creationId xmlns:p14="http://schemas.microsoft.com/office/powerpoint/2010/main" val="319952657"/>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3/26/2020</a:t>
            </a:fld>
            <a:endParaRPr lang="en-US"/>
          </a:p>
        </p:txBody>
      </p:sp>
      <p:sp>
        <p:nvSpPr>
          <p:cNvPr id="7" name="Holder 7"/>
          <p:cNvSpPr>
            <a:spLocks noGrp="1"/>
          </p:cNvSpPr>
          <p:nvPr>
            <p:ph type="sldNum" sz="quarter" idx="7"/>
          </p:nvPr>
        </p:nvSpPr>
        <p:spPr/>
        <p:txBody>
          <a:bodyPr lIns="0" tIns="0" rIns="0" bIns="0"/>
          <a:lstStyle>
            <a:lvl1pPr>
              <a:defRPr sz="1200" b="1" i="0">
                <a:solidFill>
                  <a:schemeClr val="tx1"/>
                </a:solidFill>
                <a:latin typeface="Calibri"/>
                <a:cs typeface="Calibri"/>
              </a:defRPr>
            </a:lvl1pPr>
          </a:lstStyle>
          <a:p>
            <a:pPr marL="102235">
              <a:lnSpc>
                <a:spcPts val="1240"/>
              </a:lnSpc>
            </a:pPr>
            <a:fld id="{81D60167-4931-47E6-BA6A-407CBD079E47}" type="slidenum">
              <a:rPr dirty="0"/>
              <a:t>‹#›</a:t>
            </a:fld>
            <a:endParaRPr dirty="0"/>
          </a:p>
        </p:txBody>
      </p:sp>
    </p:spTree>
    <p:extLst>
      <p:ext uri="{BB962C8B-B14F-4D97-AF65-F5344CB8AC3E}">
        <p14:creationId xmlns:p14="http://schemas.microsoft.com/office/powerpoint/2010/main" val="24195408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5"/>
          <p:cNvSpPr>
            <a:spLocks noGrp="1"/>
          </p:cNvSpPr>
          <p:nvPr>
            <p:ph type="sldNum" sz="quarter" idx="4"/>
          </p:nvPr>
        </p:nvSpPr>
        <p:spPr>
          <a:xfrm>
            <a:off x="7871032" y="6500080"/>
            <a:ext cx="1050515" cy="357920"/>
          </a:xfrm>
          <a:prstGeom prst="rect">
            <a:avLst/>
          </a:prstGeom>
        </p:spPr>
        <p:txBody>
          <a:bodyPr vert="horz" lIns="91440" tIns="0" rIns="91440" bIns="45720" rtlCol="0" anchor="ctr"/>
          <a:lstStyle>
            <a:lvl1pPr algn="r">
              <a:defRPr sz="1100">
                <a:solidFill>
                  <a:schemeClr val="bg1"/>
                </a:solidFill>
                <a:latin typeface="Arial"/>
                <a:cs typeface="Arial"/>
              </a:defRPr>
            </a:lvl1pPr>
          </a:lstStyle>
          <a:p>
            <a:fld id="{555C5561-5447-F34A-B886-3BB8CEFF14AE}" type="slidenum">
              <a:rPr lang="en-US" smtClean="0"/>
              <a:pPr/>
              <a:t>‹#›</a:t>
            </a:fld>
            <a:endParaRPr lang="en-US" dirty="0"/>
          </a:p>
        </p:txBody>
      </p:sp>
    </p:spTree>
    <p:extLst>
      <p:ext uri="{BB962C8B-B14F-4D97-AF65-F5344CB8AC3E}">
        <p14:creationId xmlns:p14="http://schemas.microsoft.com/office/powerpoint/2010/main" val="2445391048"/>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3E63D7-1F49-4DBB-8E6E-5F2DAA8BA920}" type="slidenum">
              <a:rPr lang="en-US" smtClean="0"/>
              <a:pPr/>
              <a:t>‹#›</a:t>
            </a:fld>
            <a:endParaRPr lang="en-US" dirty="0"/>
          </a:p>
        </p:txBody>
      </p:sp>
    </p:spTree>
    <p:extLst>
      <p:ext uri="{BB962C8B-B14F-4D97-AF65-F5344CB8AC3E}">
        <p14:creationId xmlns:p14="http://schemas.microsoft.com/office/powerpoint/2010/main" val="15293046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28_Title Only">
    <p:spTree>
      <p:nvGrpSpPr>
        <p:cNvPr id="1" name=""/>
        <p:cNvGrpSpPr/>
        <p:nvPr/>
      </p:nvGrpSpPr>
      <p:grpSpPr>
        <a:xfrm>
          <a:off x="0" y="0"/>
          <a:ext cx="0" cy="0"/>
          <a:chOff x="0" y="0"/>
          <a:chExt cx="0" cy="0"/>
        </a:xfrm>
      </p:grpSpPr>
      <p:sp>
        <p:nvSpPr>
          <p:cNvPr id="15" name="Rectangle 14"/>
          <p:cNvSpPr/>
          <p:nvPr userDrawn="1"/>
        </p:nvSpPr>
        <p:spPr>
          <a:xfrm>
            <a:off x="176061" y="6482407"/>
            <a:ext cx="9151375" cy="338554"/>
          </a:xfrm>
          <a:prstGeom prst="rect">
            <a:avLst/>
          </a:prstGeom>
        </p:spPr>
        <p:txBody>
          <a:bodyPr wrap="square">
            <a:spAutoFit/>
          </a:bodyPr>
          <a:lstStyle/>
          <a:p>
            <a:pPr algn="ctr" fontAlgn="base">
              <a:spcBef>
                <a:spcPct val="0"/>
              </a:spcBef>
              <a:spcAft>
                <a:spcPct val="0"/>
              </a:spcAft>
            </a:pPr>
            <a:r>
              <a:rPr lang="en-US" sz="1600" dirty="0" smtClean="0">
                <a:solidFill>
                  <a:srgbClr val="006500"/>
                </a:solidFill>
                <a:latin typeface="Arial Narrow" panose="020B0606020202030204" pitchFamily="34" charset="0"/>
                <a:cs typeface="Arial" pitchFamily="34" charset="0"/>
              </a:rPr>
              <a:t>UNCLASSIFIED // For Official Use Only</a:t>
            </a:r>
            <a:endParaRPr lang="en-US" sz="1600" dirty="0">
              <a:solidFill>
                <a:prstClr val="black"/>
              </a:solidFill>
              <a:latin typeface="Arial Narrow" panose="020B0606020202030204" pitchFamily="34" charset="0"/>
              <a:cs typeface="Arial" pitchFamily="34" charset="0"/>
            </a:endParaRPr>
          </a:p>
        </p:txBody>
      </p:sp>
    </p:spTree>
    <p:extLst>
      <p:ext uri="{BB962C8B-B14F-4D97-AF65-F5344CB8AC3E}">
        <p14:creationId xmlns:p14="http://schemas.microsoft.com/office/powerpoint/2010/main" val="3608655056"/>
      </p:ext>
    </p:extLst>
  </p:cSld>
  <p:clrMapOvr>
    <a:masterClrMapping/>
  </p:clrMapOvr>
  <p:transition>
    <p:fad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5"/>
          <p:cNvSpPr>
            <a:spLocks noGrp="1"/>
          </p:cNvSpPr>
          <p:nvPr>
            <p:ph type="sldNum" sz="quarter" idx="4"/>
          </p:nvPr>
        </p:nvSpPr>
        <p:spPr>
          <a:xfrm>
            <a:off x="7871032" y="6500080"/>
            <a:ext cx="1050515" cy="357920"/>
          </a:xfrm>
          <a:prstGeom prst="rect">
            <a:avLst/>
          </a:prstGeom>
        </p:spPr>
        <p:txBody>
          <a:bodyPr vert="horz" lIns="91440" tIns="0" rIns="91440" bIns="45720" rtlCol="0" anchor="ctr"/>
          <a:lstStyle>
            <a:lvl1pPr algn="r">
              <a:defRPr sz="1100">
                <a:solidFill>
                  <a:schemeClr val="bg1"/>
                </a:solidFill>
                <a:latin typeface="Arial"/>
                <a:cs typeface="Arial"/>
              </a:defRPr>
            </a:lvl1pPr>
          </a:lstStyle>
          <a:p>
            <a:fld id="{0695CD78-E879-2C45-8AD6-75FF99309903}" type="slidenum">
              <a:rPr lang="en-US" smtClean="0"/>
              <a:t>‹#›</a:t>
            </a:fld>
            <a:endParaRPr lang="en-US" dirty="0"/>
          </a:p>
        </p:txBody>
      </p:sp>
    </p:spTree>
    <p:extLst>
      <p:ext uri="{BB962C8B-B14F-4D97-AF65-F5344CB8AC3E}">
        <p14:creationId xmlns:p14="http://schemas.microsoft.com/office/powerpoint/2010/main" val="168311406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628650" y="1412668"/>
            <a:ext cx="3867150" cy="47640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2668"/>
            <a:ext cx="3867150" cy="47640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7086600" y="6569075"/>
            <a:ext cx="2057400" cy="365125"/>
          </a:xfrm>
        </p:spPr>
        <p:txBody>
          <a:bodyPr/>
          <a:lstStyle/>
          <a:p>
            <a:fld id="{77B735EF-BDB8-4664-9D3E-D8F304CE5438}" type="slidenum">
              <a:rPr lang="en-US" smtClean="0">
                <a:solidFill>
                  <a:prstClr val="black">
                    <a:tint val="75000"/>
                  </a:prstClr>
                </a:solidFill>
              </a:rPr>
              <a:pPr/>
              <a:t>‹#›</a:t>
            </a:fld>
            <a:endParaRPr lang="en-US" dirty="0">
              <a:solidFill>
                <a:prstClr val="black">
                  <a:tint val="75000"/>
                </a:prstClr>
              </a:solidFill>
            </a:endParaRPr>
          </a:p>
        </p:txBody>
      </p:sp>
      <p:sp>
        <p:nvSpPr>
          <p:cNvPr id="8" name="Rectangle 7"/>
          <p:cNvSpPr/>
          <p:nvPr userDrawn="1"/>
        </p:nvSpPr>
        <p:spPr>
          <a:xfrm>
            <a:off x="176061" y="6482407"/>
            <a:ext cx="8053539" cy="338554"/>
          </a:xfrm>
          <a:prstGeom prst="rect">
            <a:avLst/>
          </a:prstGeom>
        </p:spPr>
        <p:txBody>
          <a:bodyPr wrap="square">
            <a:spAutoFit/>
          </a:bodyPr>
          <a:lstStyle/>
          <a:p>
            <a:pPr algn="ctr" fontAlgn="base">
              <a:spcBef>
                <a:spcPct val="0"/>
              </a:spcBef>
              <a:spcAft>
                <a:spcPct val="0"/>
              </a:spcAft>
            </a:pPr>
            <a:r>
              <a:rPr lang="en-US" sz="1600" dirty="0" smtClean="0">
                <a:solidFill>
                  <a:srgbClr val="006500"/>
                </a:solidFill>
                <a:latin typeface="Arial Narrow" panose="020B0606020202030204" pitchFamily="34" charset="0"/>
                <a:cs typeface="Arial" pitchFamily="34" charset="0"/>
              </a:rPr>
              <a:t>UNCLASSIFIED // For Official Use Only</a:t>
            </a:r>
            <a:endParaRPr lang="en-US" sz="1600" dirty="0">
              <a:solidFill>
                <a:prstClr val="black"/>
              </a:solidFill>
              <a:latin typeface="Arial Narrow" panose="020B0606020202030204" pitchFamily="34" charset="0"/>
              <a:cs typeface="Arial" pitchFamily="34" charset="0"/>
            </a:endParaRPr>
          </a:p>
        </p:txBody>
      </p:sp>
    </p:spTree>
    <p:extLst>
      <p:ext uri="{BB962C8B-B14F-4D97-AF65-F5344CB8AC3E}">
        <p14:creationId xmlns:p14="http://schemas.microsoft.com/office/powerpoint/2010/main" val="306009826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5C0B2D-BF1C-EA45-875F-CFE301038A0A}" type="datetime1">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839659" y="6356350"/>
            <a:ext cx="2133600" cy="365125"/>
          </a:xfrm>
        </p:spPr>
        <p:txBody>
          <a:bodyPr/>
          <a:lstStyle>
            <a:lvl1pPr>
              <a:defRPr sz="1000"/>
            </a:lvl1pPr>
          </a:lstStyle>
          <a:p>
            <a:fld id="{12E055B0-B521-0743-B0EA-7AF4CF5B94B0}" type="slidenum">
              <a:rPr lang="en-US" smtClean="0"/>
              <a:pPr/>
              <a:t>‹#›</a:t>
            </a:fld>
            <a:endParaRPr lang="en-US" dirty="0"/>
          </a:p>
        </p:txBody>
      </p:sp>
    </p:spTree>
    <p:extLst>
      <p:ext uri="{BB962C8B-B14F-4D97-AF65-F5344CB8AC3E}">
        <p14:creationId xmlns:p14="http://schemas.microsoft.com/office/powerpoint/2010/main" val="252126812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3449" y="119271"/>
            <a:ext cx="7958759" cy="503582"/>
          </a:xfrm>
          <a:prstGeom prst="rect">
            <a:avLst/>
          </a:prstGeom>
        </p:spPr>
        <p:txBody>
          <a:bodyPr anchor="ctr"/>
          <a:lstStyle>
            <a:lvl1pPr algn="ctr">
              <a:defRPr sz="2400">
                <a:solidFill>
                  <a:schemeClr val="tx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0676887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87952" indent="0" algn="ctr">
              <a:buNone/>
              <a:defRPr>
                <a:solidFill>
                  <a:schemeClr val="tx1">
                    <a:tint val="75000"/>
                  </a:schemeClr>
                </a:solidFill>
              </a:defRPr>
            </a:lvl2pPr>
            <a:lvl3pPr marL="775905" indent="0" algn="ctr">
              <a:buNone/>
              <a:defRPr>
                <a:solidFill>
                  <a:schemeClr val="tx1">
                    <a:tint val="75000"/>
                  </a:schemeClr>
                </a:solidFill>
              </a:defRPr>
            </a:lvl3pPr>
            <a:lvl4pPr marL="1163857" indent="0" algn="ctr">
              <a:buNone/>
              <a:defRPr>
                <a:solidFill>
                  <a:schemeClr val="tx1">
                    <a:tint val="75000"/>
                  </a:schemeClr>
                </a:solidFill>
              </a:defRPr>
            </a:lvl4pPr>
            <a:lvl5pPr marL="1551810" indent="0" algn="ctr">
              <a:buNone/>
              <a:defRPr>
                <a:solidFill>
                  <a:schemeClr val="tx1">
                    <a:tint val="75000"/>
                  </a:schemeClr>
                </a:solidFill>
              </a:defRPr>
            </a:lvl5pPr>
            <a:lvl6pPr marL="1939762" indent="0" algn="ctr">
              <a:buNone/>
              <a:defRPr>
                <a:solidFill>
                  <a:schemeClr val="tx1">
                    <a:tint val="75000"/>
                  </a:schemeClr>
                </a:solidFill>
              </a:defRPr>
            </a:lvl6pPr>
            <a:lvl7pPr marL="2327715" indent="0" algn="ctr">
              <a:buNone/>
              <a:defRPr>
                <a:solidFill>
                  <a:schemeClr val="tx1">
                    <a:tint val="75000"/>
                  </a:schemeClr>
                </a:solidFill>
              </a:defRPr>
            </a:lvl7pPr>
            <a:lvl8pPr marL="2715667" indent="0" algn="ctr">
              <a:buNone/>
              <a:defRPr>
                <a:solidFill>
                  <a:schemeClr val="tx1">
                    <a:tint val="75000"/>
                  </a:schemeClr>
                </a:solidFill>
              </a:defRPr>
            </a:lvl8pPr>
            <a:lvl9pPr marL="310362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D6CA091B-7B40-40D1-8878-A9681FAC3E90}" type="datetimeFigureOut">
              <a:rPr lang="en-US" smtClean="0"/>
              <a:pPr/>
              <a:t>3/26/2020</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F8B592A7-4558-4474-88F5-49BA6B129FBB}" type="slidenum">
              <a:rPr lang="en-US" smtClean="0"/>
              <a:pPr/>
              <a:t>‹#›</a:t>
            </a:fld>
            <a:endParaRPr lang="en-US"/>
          </a:p>
        </p:txBody>
      </p:sp>
      <p:sp>
        <p:nvSpPr>
          <p:cNvPr id="7" name="Rectangle 6"/>
          <p:cNvSpPr/>
          <p:nvPr userDrawn="1"/>
        </p:nvSpPr>
        <p:spPr>
          <a:xfrm>
            <a:off x="0" y="0"/>
            <a:ext cx="9144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980" dirty="0"/>
          </a:p>
        </p:txBody>
      </p:sp>
      <p:pic>
        <p:nvPicPr>
          <p:cNvPr id="8" name="Picture 11" descr="TEMP_TITLE1"/>
          <p:cNvPicPr>
            <a:picLocks noChangeAspect="1" noChangeArrowheads="1"/>
          </p:cNvPicPr>
          <p:nvPr userDrawn="1"/>
        </p:nvPicPr>
        <p:blipFill>
          <a:blip r:embed="rId2" cstate="print"/>
          <a:srcRect r="30840" b="13313"/>
          <a:stretch>
            <a:fillRect/>
          </a:stretch>
        </p:blipFill>
        <p:spPr bwMode="auto">
          <a:xfrm>
            <a:off x="0" y="457200"/>
            <a:ext cx="9144000" cy="6400800"/>
          </a:xfrm>
          <a:prstGeom prst="rect">
            <a:avLst/>
          </a:prstGeom>
          <a:noFill/>
          <a:ln w="9525">
            <a:noFill/>
            <a:miter lim="800000"/>
            <a:headEnd/>
            <a:tailEnd/>
          </a:ln>
        </p:spPr>
      </p:pic>
      <p:pic>
        <p:nvPicPr>
          <p:cNvPr id="9" name="Picture 2" descr="\\belv05ucyberh\Arcyber_Home2\stanley.malloy\Downloads\USARMY_2D_2C_LE_NS_PS_small.jpg"/>
          <p:cNvPicPr>
            <a:picLocks noChangeArrowheads="1"/>
          </p:cNvPicPr>
          <p:nvPr userDrawn="1"/>
        </p:nvPicPr>
        <p:blipFill>
          <a:blip r:embed="rId3" cstate="print"/>
          <a:srcRect/>
          <a:stretch>
            <a:fillRect/>
          </a:stretch>
        </p:blipFill>
        <p:spPr bwMode="auto">
          <a:xfrm>
            <a:off x="12700" y="25400"/>
            <a:ext cx="804672" cy="1197864"/>
          </a:xfrm>
          <a:prstGeom prst="rect">
            <a:avLst/>
          </a:prstGeom>
          <a:noFill/>
          <a:ln w="9525">
            <a:noFill/>
            <a:miter lim="800000"/>
            <a:headEnd/>
            <a:tailEnd/>
          </a:ln>
        </p:spPr>
      </p:pic>
      <p:sp>
        <p:nvSpPr>
          <p:cNvPr id="11" name="Subtitle 10"/>
          <p:cNvSpPr txBox="1">
            <a:spLocks/>
          </p:cNvSpPr>
          <p:nvPr userDrawn="1"/>
        </p:nvSpPr>
        <p:spPr bwMode="auto">
          <a:xfrm>
            <a:off x="0" y="6490451"/>
            <a:ext cx="9144000" cy="301301"/>
          </a:xfrm>
          <a:prstGeom prst="rect">
            <a:avLst/>
          </a:prstGeom>
          <a:noFill/>
          <a:ln w="28575">
            <a:noFill/>
            <a:miter lim="800000"/>
            <a:headEnd/>
            <a:tailEnd/>
          </a:ln>
        </p:spPr>
        <p:txBody>
          <a:bodyPr>
            <a:spAutoFit/>
          </a:bodyPr>
          <a:lstStyle/>
          <a:p>
            <a:pPr algn="ctr" fontAlgn="auto">
              <a:spcBef>
                <a:spcPts val="0"/>
              </a:spcBef>
              <a:spcAft>
                <a:spcPts val="0"/>
              </a:spcAft>
              <a:defRPr/>
            </a:pPr>
            <a:r>
              <a:rPr lang="en-US" sz="1358" b="1" i="1" dirty="0">
                <a:latin typeface="Arial" pitchFamily="34" charset="0"/>
                <a:cs typeface="Arial" pitchFamily="34" charset="0"/>
              </a:rPr>
              <a:t>The</a:t>
            </a:r>
            <a:r>
              <a:rPr lang="en-US" sz="1358" b="1" i="1" baseline="0" dirty="0">
                <a:latin typeface="Arial" pitchFamily="34" charset="0"/>
                <a:cs typeface="Arial" pitchFamily="34" charset="0"/>
              </a:rPr>
              <a:t> Nation’s Army in Cyberspace</a:t>
            </a:r>
            <a:endParaRPr lang="en-US" sz="1358" b="1" i="1" dirty="0">
              <a:latin typeface="Arial" pitchFamily="34" charset="0"/>
              <a:cs typeface="Arial" pitchFamily="34" charset="0"/>
            </a:endParaRPr>
          </a:p>
        </p:txBody>
      </p:sp>
      <p:grpSp>
        <p:nvGrpSpPr>
          <p:cNvPr id="12" name="Group 37"/>
          <p:cNvGrpSpPr>
            <a:grpSpLocks/>
          </p:cNvGrpSpPr>
          <p:nvPr userDrawn="1"/>
        </p:nvGrpSpPr>
        <p:grpSpPr bwMode="auto">
          <a:xfrm>
            <a:off x="0" y="6400800"/>
            <a:ext cx="9144000" cy="44450"/>
            <a:chOff x="0" y="6172200"/>
            <a:chExt cx="9144000" cy="44668"/>
          </a:xfrm>
        </p:grpSpPr>
        <p:cxnSp>
          <p:nvCxnSpPr>
            <p:cNvPr id="13" name="Straight Connector 12"/>
            <p:cNvCxnSpPr/>
            <p:nvPr/>
          </p:nvCxnSpPr>
          <p:spPr>
            <a:xfrm>
              <a:off x="0" y="6216868"/>
              <a:ext cx="91440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61722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pic>
        <p:nvPicPr>
          <p:cNvPr id="15" name="Picture 2" descr="\\belv05ucyberh\Arcyber_Home2\stanley.malloy\Downloads\USARMY_2D_2C_LE_NS_PS_small.jpg"/>
          <p:cNvPicPr>
            <a:picLocks noChangeArrowheads="1"/>
          </p:cNvPicPr>
          <p:nvPr userDrawn="1"/>
        </p:nvPicPr>
        <p:blipFill>
          <a:blip r:embed="rId3" cstate="print"/>
          <a:srcRect/>
          <a:stretch>
            <a:fillRect/>
          </a:stretch>
        </p:blipFill>
        <p:spPr bwMode="auto">
          <a:xfrm>
            <a:off x="8305800" y="22226"/>
            <a:ext cx="804672" cy="1196975"/>
          </a:xfrm>
          <a:prstGeom prst="rect">
            <a:avLst/>
          </a:prstGeom>
          <a:noFill/>
          <a:ln w="9525">
            <a:noFill/>
            <a:miter lim="800000"/>
            <a:headEnd/>
            <a:tailEnd/>
          </a:ln>
        </p:spPr>
      </p:pic>
      <p:pic>
        <p:nvPicPr>
          <p:cNvPr id="16" name="Picture 15"/>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048001" y="1328747"/>
            <a:ext cx="3081729" cy="2790159"/>
          </a:xfrm>
          <a:prstGeom prst="rect">
            <a:avLst/>
          </a:prstGeom>
        </p:spPr>
      </p:pic>
      <p:sp>
        <p:nvSpPr>
          <p:cNvPr id="17" name="Subtitle 10"/>
          <p:cNvSpPr txBox="1">
            <a:spLocks/>
          </p:cNvSpPr>
          <p:nvPr userDrawn="1"/>
        </p:nvSpPr>
        <p:spPr bwMode="auto">
          <a:xfrm>
            <a:off x="914400" y="44825"/>
            <a:ext cx="7315200" cy="301301"/>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1358" b="1" i="1" dirty="0">
                <a:latin typeface="Arial" pitchFamily="34" charset="0"/>
                <a:cs typeface="Arial" pitchFamily="34" charset="0"/>
              </a:rPr>
              <a:t>“AMERICA’S ARMY:  GLOBALLY RESPONSIVE,</a:t>
            </a:r>
            <a:r>
              <a:rPr lang="en-US" sz="1358" b="1" i="1" baseline="0" dirty="0">
                <a:latin typeface="Arial" pitchFamily="34" charset="0"/>
                <a:cs typeface="Arial" pitchFamily="34" charset="0"/>
              </a:rPr>
              <a:t> REGIONALLY ALIGNED</a:t>
            </a:r>
            <a:r>
              <a:rPr lang="en-US" sz="1358" b="1" i="1" dirty="0">
                <a:latin typeface="Arial" pitchFamily="34" charset="0"/>
                <a:cs typeface="Arial" pitchFamily="34" charset="0"/>
              </a:rPr>
              <a:t>”</a:t>
            </a:r>
          </a:p>
        </p:txBody>
      </p:sp>
    </p:spTree>
    <p:extLst>
      <p:ext uri="{BB962C8B-B14F-4D97-AF65-F5344CB8AC3E}">
        <p14:creationId xmlns:p14="http://schemas.microsoft.com/office/powerpoint/2010/main" val="11855394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a:prstGeom prst="rect">
            <a:avLst/>
          </a:prstGeom>
        </p:spPr>
        <p:txBody>
          <a:bodyPr/>
          <a:lstStyle>
            <a:lvl1pPr>
              <a:defRPr sz="3055"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304945"/>
            <a:ext cx="8229600" cy="4525963"/>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3877739" y="1"/>
            <a:ext cx="1388522" cy="248979"/>
          </a:xfrm>
          <a:prstGeom prst="rect">
            <a:avLst/>
          </a:prstGeom>
        </p:spPr>
        <p:txBody>
          <a:bodyPr wrap="none">
            <a:spAutoFit/>
          </a:bodyPr>
          <a:lstStyle/>
          <a:p>
            <a:pPr algn="ctr" defTabSz="950484">
              <a:spcBef>
                <a:spcPct val="20000"/>
              </a:spcBef>
              <a:defRPr/>
            </a:pPr>
            <a:r>
              <a:rPr lang="en-US" sz="1018" b="1" dirty="0">
                <a:solidFill>
                  <a:srgbClr val="00B050"/>
                </a:solidFill>
                <a:cs typeface="Arial" pitchFamily="34" charset="0"/>
              </a:rPr>
              <a:t>UNCLASSIFIED//FOUO</a:t>
            </a:r>
          </a:p>
        </p:txBody>
      </p:sp>
    </p:spTree>
    <p:extLst>
      <p:ext uri="{BB962C8B-B14F-4D97-AF65-F5344CB8AC3E}">
        <p14:creationId xmlns:p14="http://schemas.microsoft.com/office/powerpoint/2010/main" val="111871897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2715" b="1" cap="a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1697">
                <a:solidFill>
                  <a:schemeClr val="tx1">
                    <a:tint val="75000"/>
                  </a:schemeClr>
                </a:solidFill>
                <a:latin typeface="Arial" panose="020B0604020202020204" pitchFamily="34" charset="0"/>
                <a:cs typeface="Arial" panose="020B0604020202020204" pitchFamily="34" charset="0"/>
              </a:defRPr>
            </a:lvl1pPr>
            <a:lvl2pPr marL="387952" indent="0">
              <a:buNone/>
              <a:defRPr sz="1527">
                <a:solidFill>
                  <a:schemeClr val="tx1">
                    <a:tint val="75000"/>
                  </a:schemeClr>
                </a:solidFill>
              </a:defRPr>
            </a:lvl2pPr>
            <a:lvl3pPr marL="775905" indent="0">
              <a:buNone/>
              <a:defRPr sz="1358">
                <a:solidFill>
                  <a:schemeClr val="tx1">
                    <a:tint val="75000"/>
                  </a:schemeClr>
                </a:solidFill>
              </a:defRPr>
            </a:lvl3pPr>
            <a:lvl4pPr marL="1163857" indent="0">
              <a:buNone/>
              <a:defRPr sz="1188">
                <a:solidFill>
                  <a:schemeClr val="tx1">
                    <a:tint val="75000"/>
                  </a:schemeClr>
                </a:solidFill>
              </a:defRPr>
            </a:lvl4pPr>
            <a:lvl5pPr marL="1551810" indent="0">
              <a:buNone/>
              <a:defRPr sz="1188">
                <a:solidFill>
                  <a:schemeClr val="tx1">
                    <a:tint val="75000"/>
                  </a:schemeClr>
                </a:solidFill>
              </a:defRPr>
            </a:lvl5pPr>
            <a:lvl6pPr marL="1939762" indent="0">
              <a:buNone/>
              <a:defRPr sz="1188">
                <a:solidFill>
                  <a:schemeClr val="tx1">
                    <a:tint val="75000"/>
                  </a:schemeClr>
                </a:solidFill>
              </a:defRPr>
            </a:lvl6pPr>
            <a:lvl7pPr marL="2327715" indent="0">
              <a:buNone/>
              <a:defRPr sz="1188">
                <a:solidFill>
                  <a:schemeClr val="tx1">
                    <a:tint val="75000"/>
                  </a:schemeClr>
                </a:solidFill>
              </a:defRPr>
            </a:lvl7pPr>
            <a:lvl8pPr marL="2715667" indent="0">
              <a:buNone/>
              <a:defRPr sz="1188">
                <a:solidFill>
                  <a:schemeClr val="tx1">
                    <a:tint val="75000"/>
                  </a:schemeClr>
                </a:solidFill>
              </a:defRPr>
            </a:lvl8pPr>
            <a:lvl9pPr marL="3103620" indent="0">
              <a:buNone/>
              <a:defRPr sz="1188">
                <a:solidFill>
                  <a:schemeClr val="tx1">
                    <a:tint val="75000"/>
                  </a:schemeClr>
                </a:solidFill>
              </a:defRPr>
            </a:lvl9pPr>
          </a:lstStyle>
          <a:p>
            <a:pPr lvl="0"/>
            <a:r>
              <a:rPr lang="en-US"/>
              <a:t>Click to edit Master text styles</a:t>
            </a:r>
          </a:p>
        </p:txBody>
      </p:sp>
      <p:sp>
        <p:nvSpPr>
          <p:cNvPr id="5" name="Title 1"/>
          <p:cNvSpPr txBox="1">
            <a:spLocks/>
          </p:cNvSpPr>
          <p:nvPr userDrawn="1"/>
        </p:nvSpPr>
        <p:spPr>
          <a:xfrm>
            <a:off x="457200" y="228600"/>
            <a:ext cx="8229600" cy="609600"/>
          </a:xfrm>
          <a:prstGeom prst="rect">
            <a:avLst/>
          </a:prstGeom>
        </p:spPr>
        <p:txBody>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r>
              <a:rPr lang="en-US" sz="3055" b="1" dirty="0"/>
              <a:t>Click to edit Master title style</a:t>
            </a:r>
          </a:p>
        </p:txBody>
      </p:sp>
      <p:sp>
        <p:nvSpPr>
          <p:cNvPr id="6" name="Rectangle 5"/>
          <p:cNvSpPr/>
          <p:nvPr userDrawn="1"/>
        </p:nvSpPr>
        <p:spPr>
          <a:xfrm>
            <a:off x="3877739" y="1"/>
            <a:ext cx="1388522" cy="248979"/>
          </a:xfrm>
          <a:prstGeom prst="rect">
            <a:avLst/>
          </a:prstGeom>
        </p:spPr>
        <p:txBody>
          <a:bodyPr wrap="none">
            <a:spAutoFit/>
          </a:bodyPr>
          <a:lstStyle/>
          <a:p>
            <a:pPr algn="ctr" defTabSz="950484">
              <a:spcBef>
                <a:spcPct val="20000"/>
              </a:spcBef>
              <a:defRPr/>
            </a:pPr>
            <a:r>
              <a:rPr lang="en-US" sz="1018" b="1" dirty="0">
                <a:solidFill>
                  <a:srgbClr val="00B050"/>
                </a:solidFill>
                <a:cs typeface="Arial" pitchFamily="34" charset="0"/>
              </a:rPr>
              <a:t>UNCLASSIFIED//FOUO</a:t>
            </a:r>
          </a:p>
        </p:txBody>
      </p:sp>
    </p:spTree>
    <p:extLst>
      <p:ext uri="{BB962C8B-B14F-4D97-AF65-F5344CB8AC3E}">
        <p14:creationId xmlns:p14="http://schemas.microsoft.com/office/powerpoint/2010/main" val="40561090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3"/>
          </a:xfrm>
          <a:prstGeom prst="rect">
            <a:avLst/>
          </a:prstGeom>
        </p:spPr>
        <p:txBody>
          <a:bodyPr/>
          <a:lstStyle>
            <a:lvl1pPr>
              <a:defRPr sz="2376">
                <a:latin typeface="Arial" panose="020B0604020202020204" pitchFamily="34" charset="0"/>
                <a:cs typeface="Arial" panose="020B0604020202020204" pitchFamily="34" charset="0"/>
              </a:defRPr>
            </a:lvl1pPr>
            <a:lvl2pPr>
              <a:defRPr sz="2036">
                <a:latin typeface="Arial" panose="020B0604020202020204" pitchFamily="34" charset="0"/>
                <a:cs typeface="Arial" panose="020B0604020202020204" pitchFamily="34" charset="0"/>
              </a:defRPr>
            </a:lvl2pPr>
            <a:lvl3pPr>
              <a:defRPr sz="1697">
                <a:latin typeface="Arial" panose="020B0604020202020204" pitchFamily="34" charset="0"/>
                <a:cs typeface="Arial" panose="020B0604020202020204" pitchFamily="34" charset="0"/>
              </a:defRPr>
            </a:lvl3pPr>
            <a:lvl4pPr>
              <a:defRPr sz="1527">
                <a:latin typeface="Arial" panose="020B0604020202020204" pitchFamily="34" charset="0"/>
                <a:cs typeface="Arial" panose="020B0604020202020204" pitchFamily="34" charset="0"/>
              </a:defRPr>
            </a:lvl4pPr>
            <a:lvl5pPr>
              <a:defRPr sz="1527">
                <a:latin typeface="Arial" panose="020B0604020202020204" pitchFamily="34" charset="0"/>
                <a:cs typeface="Arial" panose="020B0604020202020204" pitchFamily="34" charset="0"/>
              </a:defRPr>
            </a:lvl5pPr>
            <a:lvl6pPr>
              <a:defRPr sz="1527"/>
            </a:lvl6pPr>
            <a:lvl7pPr>
              <a:defRPr sz="1527"/>
            </a:lvl7pPr>
            <a:lvl8pPr>
              <a:defRPr sz="1527"/>
            </a:lvl8pPr>
            <a:lvl9pPr>
              <a:defRPr sz="152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376">
                <a:latin typeface="Arial" panose="020B0604020202020204" pitchFamily="34" charset="0"/>
                <a:cs typeface="Arial" panose="020B0604020202020204" pitchFamily="34" charset="0"/>
              </a:defRPr>
            </a:lvl1pPr>
            <a:lvl2pPr>
              <a:defRPr sz="2036">
                <a:latin typeface="Arial" panose="020B0604020202020204" pitchFamily="34" charset="0"/>
                <a:cs typeface="Arial" panose="020B0604020202020204" pitchFamily="34" charset="0"/>
              </a:defRPr>
            </a:lvl2pPr>
            <a:lvl3pPr>
              <a:defRPr sz="1697">
                <a:latin typeface="Arial" panose="020B0604020202020204" pitchFamily="34" charset="0"/>
                <a:cs typeface="Arial" panose="020B0604020202020204" pitchFamily="34" charset="0"/>
              </a:defRPr>
            </a:lvl3pPr>
            <a:lvl4pPr>
              <a:defRPr sz="1527">
                <a:latin typeface="Arial" panose="020B0604020202020204" pitchFamily="34" charset="0"/>
                <a:cs typeface="Arial" panose="020B0604020202020204" pitchFamily="34" charset="0"/>
              </a:defRPr>
            </a:lvl4pPr>
            <a:lvl5pPr>
              <a:defRPr sz="1527">
                <a:latin typeface="Arial" panose="020B0604020202020204" pitchFamily="34" charset="0"/>
                <a:cs typeface="Arial" panose="020B0604020202020204" pitchFamily="34" charset="0"/>
              </a:defRPr>
            </a:lvl5pPr>
            <a:lvl6pPr>
              <a:defRPr sz="1527"/>
            </a:lvl6pPr>
            <a:lvl7pPr>
              <a:defRPr sz="1527"/>
            </a:lvl7pPr>
            <a:lvl8pPr>
              <a:defRPr sz="1527"/>
            </a:lvl8pPr>
            <a:lvl9pPr>
              <a:defRPr sz="152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228600"/>
            <a:ext cx="8229600" cy="609600"/>
          </a:xfrm>
          <a:prstGeom prst="rect">
            <a:avLst/>
          </a:prstGeom>
        </p:spPr>
        <p:txBody>
          <a:bodyPr/>
          <a:lstStyle>
            <a:lvl1pPr>
              <a:defRPr sz="3055" b="1">
                <a:latin typeface="Arial" panose="020B0604020202020204" pitchFamily="34" charset="0"/>
                <a:cs typeface="Arial" panose="020B0604020202020204" pitchFamily="34" charset="0"/>
              </a:defRPr>
            </a:lvl1pPr>
          </a:lstStyle>
          <a:p>
            <a:r>
              <a:rPr lang="en-US" dirty="0"/>
              <a:t>Click to edit Master title style</a:t>
            </a:r>
          </a:p>
        </p:txBody>
      </p:sp>
      <p:sp>
        <p:nvSpPr>
          <p:cNvPr id="6" name="Rectangle 5"/>
          <p:cNvSpPr/>
          <p:nvPr userDrawn="1"/>
        </p:nvSpPr>
        <p:spPr>
          <a:xfrm>
            <a:off x="3877739" y="1"/>
            <a:ext cx="1388522" cy="248979"/>
          </a:xfrm>
          <a:prstGeom prst="rect">
            <a:avLst/>
          </a:prstGeom>
        </p:spPr>
        <p:txBody>
          <a:bodyPr wrap="none">
            <a:spAutoFit/>
          </a:bodyPr>
          <a:lstStyle/>
          <a:p>
            <a:pPr algn="ctr" defTabSz="950484">
              <a:spcBef>
                <a:spcPct val="20000"/>
              </a:spcBef>
              <a:defRPr/>
            </a:pPr>
            <a:r>
              <a:rPr lang="en-US" sz="1018" b="1" dirty="0">
                <a:solidFill>
                  <a:srgbClr val="00B050"/>
                </a:solidFill>
                <a:cs typeface="Arial" pitchFamily="34" charset="0"/>
              </a:rPr>
              <a:t>UNCLASSIFIED//FOUO</a:t>
            </a:r>
          </a:p>
        </p:txBody>
      </p:sp>
    </p:spTree>
    <p:extLst>
      <p:ext uri="{BB962C8B-B14F-4D97-AF65-F5344CB8AC3E}">
        <p14:creationId xmlns:p14="http://schemas.microsoft.com/office/powerpoint/2010/main" val="306216119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036" b="1">
                <a:latin typeface="Arial" panose="020B0604020202020204" pitchFamily="34" charset="0"/>
                <a:cs typeface="Arial" panose="020B0604020202020204" pitchFamily="34" charset="0"/>
              </a:defRPr>
            </a:lvl1pPr>
            <a:lvl2pPr marL="387952" indent="0">
              <a:buNone/>
              <a:defRPr sz="1697" b="1"/>
            </a:lvl2pPr>
            <a:lvl3pPr marL="775905" indent="0">
              <a:buNone/>
              <a:defRPr sz="1527" b="1"/>
            </a:lvl3pPr>
            <a:lvl4pPr marL="1163857" indent="0">
              <a:buNone/>
              <a:defRPr sz="1358" b="1"/>
            </a:lvl4pPr>
            <a:lvl5pPr marL="1551810" indent="0">
              <a:buNone/>
              <a:defRPr sz="1358" b="1"/>
            </a:lvl5pPr>
            <a:lvl6pPr marL="1939762" indent="0">
              <a:buNone/>
              <a:defRPr sz="1358" b="1"/>
            </a:lvl6pPr>
            <a:lvl7pPr marL="2327715" indent="0">
              <a:buNone/>
              <a:defRPr sz="1358" b="1"/>
            </a:lvl7pPr>
            <a:lvl8pPr marL="2715667" indent="0">
              <a:buNone/>
              <a:defRPr sz="1358" b="1"/>
            </a:lvl8pPr>
            <a:lvl9pPr marL="3103620" indent="0">
              <a:buNone/>
              <a:defRPr sz="1358"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036">
                <a:latin typeface="Arial" panose="020B0604020202020204" pitchFamily="34" charset="0"/>
                <a:cs typeface="Arial" panose="020B0604020202020204" pitchFamily="34" charset="0"/>
              </a:defRPr>
            </a:lvl1pPr>
            <a:lvl2pPr>
              <a:defRPr sz="1697">
                <a:latin typeface="Arial" panose="020B0604020202020204" pitchFamily="34" charset="0"/>
                <a:cs typeface="Arial" panose="020B0604020202020204" pitchFamily="34" charset="0"/>
              </a:defRPr>
            </a:lvl2pPr>
            <a:lvl3pPr>
              <a:defRPr sz="1527">
                <a:latin typeface="Arial" panose="020B0604020202020204" pitchFamily="34" charset="0"/>
                <a:cs typeface="Arial" panose="020B0604020202020204" pitchFamily="34" charset="0"/>
              </a:defRPr>
            </a:lvl3pPr>
            <a:lvl4pPr>
              <a:defRPr sz="1358">
                <a:latin typeface="Arial" panose="020B0604020202020204" pitchFamily="34" charset="0"/>
                <a:cs typeface="Arial" panose="020B0604020202020204" pitchFamily="34" charset="0"/>
              </a:defRPr>
            </a:lvl4pPr>
            <a:lvl5pPr>
              <a:defRPr sz="1358">
                <a:latin typeface="Arial" panose="020B0604020202020204" pitchFamily="34" charset="0"/>
                <a:cs typeface="Arial" panose="020B0604020202020204" pitchFamily="34" charset="0"/>
              </a:defRPr>
            </a:lvl5pPr>
            <a:lvl6pPr>
              <a:defRPr sz="1358"/>
            </a:lvl6pPr>
            <a:lvl7pPr>
              <a:defRPr sz="1358"/>
            </a:lvl7pPr>
            <a:lvl8pPr>
              <a:defRPr sz="1358"/>
            </a:lvl8pPr>
            <a:lvl9pPr>
              <a:defRPr sz="135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036" b="1">
                <a:latin typeface="Arial" panose="020B0604020202020204" pitchFamily="34" charset="0"/>
                <a:cs typeface="Arial" panose="020B0604020202020204" pitchFamily="34" charset="0"/>
              </a:defRPr>
            </a:lvl1pPr>
            <a:lvl2pPr marL="387952" indent="0">
              <a:buNone/>
              <a:defRPr sz="1697" b="1"/>
            </a:lvl2pPr>
            <a:lvl3pPr marL="775905" indent="0">
              <a:buNone/>
              <a:defRPr sz="1527" b="1"/>
            </a:lvl3pPr>
            <a:lvl4pPr marL="1163857" indent="0">
              <a:buNone/>
              <a:defRPr sz="1358" b="1"/>
            </a:lvl4pPr>
            <a:lvl5pPr marL="1551810" indent="0">
              <a:buNone/>
              <a:defRPr sz="1358" b="1"/>
            </a:lvl5pPr>
            <a:lvl6pPr marL="1939762" indent="0">
              <a:buNone/>
              <a:defRPr sz="1358" b="1"/>
            </a:lvl6pPr>
            <a:lvl7pPr marL="2327715" indent="0">
              <a:buNone/>
              <a:defRPr sz="1358" b="1"/>
            </a:lvl7pPr>
            <a:lvl8pPr marL="2715667" indent="0">
              <a:buNone/>
              <a:defRPr sz="1358" b="1"/>
            </a:lvl8pPr>
            <a:lvl9pPr marL="3103620" indent="0">
              <a:buNone/>
              <a:defRPr sz="1358"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036">
                <a:latin typeface="Arial" panose="020B0604020202020204" pitchFamily="34" charset="0"/>
                <a:cs typeface="Arial" panose="020B0604020202020204" pitchFamily="34" charset="0"/>
              </a:defRPr>
            </a:lvl1pPr>
            <a:lvl2pPr>
              <a:defRPr sz="1697">
                <a:latin typeface="Arial" panose="020B0604020202020204" pitchFamily="34" charset="0"/>
                <a:cs typeface="Arial" panose="020B0604020202020204" pitchFamily="34" charset="0"/>
              </a:defRPr>
            </a:lvl2pPr>
            <a:lvl3pPr>
              <a:defRPr sz="1527">
                <a:latin typeface="Arial" panose="020B0604020202020204" pitchFamily="34" charset="0"/>
                <a:cs typeface="Arial" panose="020B0604020202020204" pitchFamily="34" charset="0"/>
              </a:defRPr>
            </a:lvl3pPr>
            <a:lvl4pPr>
              <a:defRPr sz="1358">
                <a:latin typeface="Arial" panose="020B0604020202020204" pitchFamily="34" charset="0"/>
                <a:cs typeface="Arial" panose="020B0604020202020204" pitchFamily="34" charset="0"/>
              </a:defRPr>
            </a:lvl4pPr>
            <a:lvl5pPr>
              <a:defRPr sz="1358">
                <a:latin typeface="Arial" panose="020B0604020202020204" pitchFamily="34" charset="0"/>
                <a:cs typeface="Arial" panose="020B0604020202020204" pitchFamily="34" charset="0"/>
              </a:defRPr>
            </a:lvl5pPr>
            <a:lvl6pPr>
              <a:defRPr sz="1358"/>
            </a:lvl6pPr>
            <a:lvl7pPr>
              <a:defRPr sz="1358"/>
            </a:lvl7pPr>
            <a:lvl8pPr>
              <a:defRPr sz="1358"/>
            </a:lvl8pPr>
            <a:lvl9pPr>
              <a:defRPr sz="135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457200" y="228600"/>
            <a:ext cx="8229600" cy="609600"/>
          </a:xfrm>
          <a:prstGeom prst="rect">
            <a:avLst/>
          </a:prstGeom>
        </p:spPr>
        <p:txBody>
          <a:bodyPr/>
          <a:lstStyle>
            <a:lvl1pPr>
              <a:defRPr sz="3055" b="1">
                <a:latin typeface="Arial" panose="020B0604020202020204" pitchFamily="34" charset="0"/>
                <a:cs typeface="Arial" panose="020B0604020202020204" pitchFamily="34" charset="0"/>
              </a:defRPr>
            </a:lvl1pPr>
          </a:lstStyle>
          <a:p>
            <a:r>
              <a:rPr lang="en-US" dirty="0"/>
              <a:t>Click to edit Master title style</a:t>
            </a:r>
          </a:p>
        </p:txBody>
      </p:sp>
      <p:sp>
        <p:nvSpPr>
          <p:cNvPr id="8" name="Rectangle 7"/>
          <p:cNvSpPr/>
          <p:nvPr userDrawn="1"/>
        </p:nvSpPr>
        <p:spPr>
          <a:xfrm>
            <a:off x="3877739" y="1"/>
            <a:ext cx="1388522" cy="248979"/>
          </a:xfrm>
          <a:prstGeom prst="rect">
            <a:avLst/>
          </a:prstGeom>
        </p:spPr>
        <p:txBody>
          <a:bodyPr wrap="none">
            <a:spAutoFit/>
          </a:bodyPr>
          <a:lstStyle/>
          <a:p>
            <a:pPr algn="ctr" defTabSz="950484">
              <a:spcBef>
                <a:spcPct val="20000"/>
              </a:spcBef>
              <a:defRPr/>
            </a:pPr>
            <a:r>
              <a:rPr lang="en-US" sz="1018" b="1" dirty="0">
                <a:solidFill>
                  <a:srgbClr val="00B050"/>
                </a:solidFill>
                <a:cs typeface="Arial" pitchFamily="34" charset="0"/>
              </a:rPr>
              <a:t>UNCLASSIFIED//FOUO</a:t>
            </a:r>
          </a:p>
        </p:txBody>
      </p:sp>
    </p:spTree>
    <p:extLst>
      <p:ext uri="{BB962C8B-B14F-4D97-AF65-F5344CB8AC3E}">
        <p14:creationId xmlns:p14="http://schemas.microsoft.com/office/powerpoint/2010/main" val="326737150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457200" y="228600"/>
            <a:ext cx="8229600" cy="609600"/>
          </a:xfrm>
          <a:prstGeom prst="rect">
            <a:avLst/>
          </a:prstGeom>
        </p:spPr>
        <p:txBody>
          <a:bodyPr/>
          <a:lstStyle>
            <a:lvl1pPr>
              <a:defRPr sz="3055" b="1">
                <a:latin typeface="Arial" panose="020B0604020202020204" pitchFamily="34" charset="0"/>
                <a:cs typeface="Arial" panose="020B0604020202020204" pitchFamily="34" charset="0"/>
              </a:defRPr>
            </a:lvl1pPr>
          </a:lstStyle>
          <a:p>
            <a:r>
              <a:rPr lang="en-US" dirty="0"/>
              <a:t>Click to edit Master title style</a:t>
            </a:r>
          </a:p>
        </p:txBody>
      </p:sp>
      <p:sp>
        <p:nvSpPr>
          <p:cNvPr id="4" name="Rectangle 3"/>
          <p:cNvSpPr/>
          <p:nvPr userDrawn="1"/>
        </p:nvSpPr>
        <p:spPr>
          <a:xfrm>
            <a:off x="3877739" y="1"/>
            <a:ext cx="1388522" cy="248979"/>
          </a:xfrm>
          <a:prstGeom prst="rect">
            <a:avLst/>
          </a:prstGeom>
        </p:spPr>
        <p:txBody>
          <a:bodyPr wrap="none">
            <a:spAutoFit/>
          </a:bodyPr>
          <a:lstStyle/>
          <a:p>
            <a:pPr algn="ctr" defTabSz="950484">
              <a:spcBef>
                <a:spcPct val="20000"/>
              </a:spcBef>
              <a:defRPr/>
            </a:pPr>
            <a:r>
              <a:rPr lang="en-US" sz="1018" b="1" dirty="0">
                <a:solidFill>
                  <a:srgbClr val="00B050"/>
                </a:solidFill>
                <a:cs typeface="Arial" pitchFamily="34" charset="0"/>
              </a:rPr>
              <a:t>UNCLASSIFIED//FOUO</a:t>
            </a:r>
          </a:p>
        </p:txBody>
      </p:sp>
    </p:spTree>
    <p:extLst>
      <p:ext uri="{BB962C8B-B14F-4D97-AF65-F5344CB8AC3E}">
        <p14:creationId xmlns:p14="http://schemas.microsoft.com/office/powerpoint/2010/main" val="282765622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a:prstGeom prst="rect">
            <a:avLst/>
          </a:prstGeom>
        </p:spPr>
        <p:txBody>
          <a:bodyPr/>
          <a:lstStyle>
            <a:lvl1pPr>
              <a:defRPr sz="3055" b="1">
                <a:latin typeface="Arial" panose="020B0604020202020204" pitchFamily="34" charset="0"/>
                <a:cs typeface="Arial" panose="020B0604020202020204" pitchFamily="34" charset="0"/>
              </a:defRPr>
            </a:lvl1pPr>
          </a:lstStyle>
          <a:p>
            <a:r>
              <a:rPr lang="en-US" dirty="0"/>
              <a:t>Click to edit Master title style</a:t>
            </a:r>
          </a:p>
        </p:txBody>
      </p:sp>
      <p:sp>
        <p:nvSpPr>
          <p:cNvPr id="3" name="Rectangle 2"/>
          <p:cNvSpPr/>
          <p:nvPr userDrawn="1"/>
        </p:nvSpPr>
        <p:spPr>
          <a:xfrm>
            <a:off x="3877739" y="1"/>
            <a:ext cx="1388522" cy="248979"/>
          </a:xfrm>
          <a:prstGeom prst="rect">
            <a:avLst/>
          </a:prstGeom>
        </p:spPr>
        <p:txBody>
          <a:bodyPr wrap="none">
            <a:spAutoFit/>
          </a:bodyPr>
          <a:lstStyle/>
          <a:p>
            <a:pPr algn="ctr" defTabSz="950484">
              <a:spcBef>
                <a:spcPct val="20000"/>
              </a:spcBef>
              <a:defRPr/>
            </a:pPr>
            <a:r>
              <a:rPr lang="en-US" sz="1018" b="1" dirty="0">
                <a:solidFill>
                  <a:srgbClr val="00B050"/>
                </a:solidFill>
                <a:cs typeface="Arial" pitchFamily="34" charset="0"/>
              </a:rPr>
              <a:t>UNCLASSIFIED//FOUO</a:t>
            </a:r>
          </a:p>
        </p:txBody>
      </p:sp>
    </p:spTree>
    <p:extLst>
      <p:ext uri="{BB962C8B-B14F-4D97-AF65-F5344CB8AC3E}">
        <p14:creationId xmlns:p14="http://schemas.microsoft.com/office/powerpoint/2010/main" val="58413625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1697"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050" y="273051"/>
            <a:ext cx="5111750" cy="5853113"/>
          </a:xfrm>
          <a:prstGeom prst="rect">
            <a:avLst/>
          </a:prstGeom>
        </p:spPr>
        <p:txBody>
          <a:bodyPr/>
          <a:lstStyle>
            <a:lvl1pPr>
              <a:defRPr sz="2715">
                <a:latin typeface="Arial" panose="020B0604020202020204" pitchFamily="34" charset="0"/>
                <a:cs typeface="Arial" panose="020B0604020202020204" pitchFamily="34" charset="0"/>
              </a:defRPr>
            </a:lvl1pPr>
            <a:lvl2pPr>
              <a:defRPr sz="2376">
                <a:latin typeface="Arial" panose="020B0604020202020204" pitchFamily="34" charset="0"/>
                <a:cs typeface="Arial" panose="020B0604020202020204" pitchFamily="34" charset="0"/>
              </a:defRPr>
            </a:lvl2pPr>
            <a:lvl3pPr>
              <a:defRPr sz="2036">
                <a:latin typeface="Arial" panose="020B0604020202020204" pitchFamily="34" charset="0"/>
                <a:cs typeface="Arial" panose="020B0604020202020204" pitchFamily="34" charset="0"/>
              </a:defRPr>
            </a:lvl3pPr>
            <a:lvl4pPr>
              <a:defRPr sz="1697">
                <a:latin typeface="Arial" panose="020B0604020202020204" pitchFamily="34" charset="0"/>
                <a:cs typeface="Arial" panose="020B0604020202020204" pitchFamily="34" charset="0"/>
              </a:defRPr>
            </a:lvl4pPr>
            <a:lvl5pPr>
              <a:defRPr sz="1697">
                <a:latin typeface="Arial" panose="020B0604020202020204" pitchFamily="34" charset="0"/>
                <a:cs typeface="Arial" panose="020B0604020202020204" pitchFamily="34" charset="0"/>
              </a:defRPr>
            </a:lvl5pPr>
            <a:lvl6pPr>
              <a:defRPr sz="1697"/>
            </a:lvl6pPr>
            <a:lvl7pPr>
              <a:defRPr sz="1697"/>
            </a:lvl7pPr>
            <a:lvl8pPr>
              <a:defRPr sz="1697"/>
            </a:lvl8pPr>
            <a:lvl9pPr>
              <a:defRPr sz="169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1"/>
            <a:ext cx="3008313" cy="4691063"/>
          </a:xfrm>
          <a:prstGeom prst="rect">
            <a:avLst/>
          </a:prstGeom>
        </p:spPr>
        <p:txBody>
          <a:bodyPr/>
          <a:lstStyle>
            <a:lvl1pPr marL="0" indent="0">
              <a:buNone/>
              <a:defRPr sz="1188">
                <a:latin typeface="Arial" panose="020B0604020202020204" pitchFamily="34" charset="0"/>
                <a:cs typeface="Arial" panose="020B0604020202020204" pitchFamily="34" charset="0"/>
              </a:defRPr>
            </a:lvl1pPr>
            <a:lvl2pPr marL="387952" indent="0">
              <a:buNone/>
              <a:defRPr sz="1018"/>
            </a:lvl2pPr>
            <a:lvl3pPr marL="775905" indent="0">
              <a:buNone/>
              <a:defRPr sz="849"/>
            </a:lvl3pPr>
            <a:lvl4pPr marL="1163857" indent="0">
              <a:buNone/>
              <a:defRPr sz="764"/>
            </a:lvl4pPr>
            <a:lvl5pPr marL="1551810" indent="0">
              <a:buNone/>
              <a:defRPr sz="764"/>
            </a:lvl5pPr>
            <a:lvl6pPr marL="1939762" indent="0">
              <a:buNone/>
              <a:defRPr sz="764"/>
            </a:lvl6pPr>
            <a:lvl7pPr marL="2327715" indent="0">
              <a:buNone/>
              <a:defRPr sz="764"/>
            </a:lvl7pPr>
            <a:lvl8pPr marL="2715667" indent="0">
              <a:buNone/>
              <a:defRPr sz="764"/>
            </a:lvl8pPr>
            <a:lvl9pPr marL="3103620" indent="0">
              <a:buNone/>
              <a:defRPr sz="764"/>
            </a:lvl9pPr>
          </a:lstStyle>
          <a:p>
            <a:pPr lvl="0"/>
            <a:r>
              <a:rPr lang="en-US"/>
              <a:t>Click to edit Master text styles</a:t>
            </a:r>
          </a:p>
        </p:txBody>
      </p:sp>
    </p:spTree>
    <p:extLst>
      <p:ext uri="{BB962C8B-B14F-4D97-AF65-F5344CB8AC3E}">
        <p14:creationId xmlns:p14="http://schemas.microsoft.com/office/powerpoint/2010/main" val="102896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7086600" y="6492875"/>
            <a:ext cx="2057400" cy="365125"/>
          </a:xfrm>
        </p:spPr>
        <p:txBody>
          <a:bodyPr/>
          <a:lstStyle/>
          <a:p>
            <a:fld id="{77B735EF-BDB8-4664-9D3E-D8F304CE5438}" type="slidenum">
              <a:rPr lang="en-US" smtClean="0">
                <a:solidFill>
                  <a:prstClr val="black">
                    <a:tint val="75000"/>
                  </a:prstClr>
                </a:solidFill>
              </a:rPr>
              <a:pPr/>
              <a:t>‹#›</a:t>
            </a:fld>
            <a:endParaRPr lang="en-US" dirty="0">
              <a:solidFill>
                <a:prstClr val="black">
                  <a:tint val="75000"/>
                </a:prstClr>
              </a:solidFill>
            </a:endParaRPr>
          </a:p>
        </p:txBody>
      </p:sp>
      <p:sp>
        <p:nvSpPr>
          <p:cNvPr id="6" name="Rectangle 5"/>
          <p:cNvSpPr/>
          <p:nvPr userDrawn="1"/>
        </p:nvSpPr>
        <p:spPr>
          <a:xfrm>
            <a:off x="176061" y="6482407"/>
            <a:ext cx="8053539" cy="338554"/>
          </a:xfrm>
          <a:prstGeom prst="rect">
            <a:avLst/>
          </a:prstGeom>
        </p:spPr>
        <p:txBody>
          <a:bodyPr wrap="square">
            <a:spAutoFit/>
          </a:bodyPr>
          <a:lstStyle/>
          <a:p>
            <a:pPr algn="ctr" fontAlgn="base">
              <a:spcBef>
                <a:spcPct val="0"/>
              </a:spcBef>
              <a:spcAft>
                <a:spcPct val="0"/>
              </a:spcAft>
            </a:pPr>
            <a:r>
              <a:rPr lang="en-US" sz="1600" dirty="0" smtClean="0">
                <a:solidFill>
                  <a:srgbClr val="006500"/>
                </a:solidFill>
                <a:latin typeface="Arial Narrow" panose="020B0606020202030204" pitchFamily="34" charset="0"/>
                <a:cs typeface="Arial" pitchFamily="34" charset="0"/>
              </a:rPr>
              <a:t>UNCLASSIFIED // For Official Use Only</a:t>
            </a:r>
            <a:endParaRPr lang="en-US" sz="1600" dirty="0">
              <a:solidFill>
                <a:prstClr val="black"/>
              </a:solidFill>
              <a:latin typeface="Arial Narrow" panose="020B0606020202030204" pitchFamily="34" charset="0"/>
              <a:cs typeface="Arial" pitchFamily="34" charset="0"/>
            </a:endParaRPr>
          </a:p>
        </p:txBody>
      </p:sp>
    </p:spTree>
    <p:extLst>
      <p:ext uri="{BB962C8B-B14F-4D97-AF65-F5344CB8AC3E}">
        <p14:creationId xmlns:p14="http://schemas.microsoft.com/office/powerpoint/2010/main" val="314418604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697" b="1">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715">
                <a:latin typeface="Arial" panose="020B0604020202020204" pitchFamily="34" charset="0"/>
                <a:cs typeface="Arial" panose="020B0604020202020204" pitchFamily="34" charset="0"/>
              </a:defRPr>
            </a:lvl1pPr>
            <a:lvl2pPr marL="387952" indent="0">
              <a:buNone/>
              <a:defRPr sz="2376"/>
            </a:lvl2pPr>
            <a:lvl3pPr marL="775905" indent="0">
              <a:buNone/>
              <a:defRPr sz="2036"/>
            </a:lvl3pPr>
            <a:lvl4pPr marL="1163857" indent="0">
              <a:buNone/>
              <a:defRPr sz="1697"/>
            </a:lvl4pPr>
            <a:lvl5pPr marL="1551810" indent="0">
              <a:buNone/>
              <a:defRPr sz="1697"/>
            </a:lvl5pPr>
            <a:lvl6pPr marL="1939762" indent="0">
              <a:buNone/>
              <a:defRPr sz="1697"/>
            </a:lvl6pPr>
            <a:lvl7pPr marL="2327715" indent="0">
              <a:buNone/>
              <a:defRPr sz="1697"/>
            </a:lvl7pPr>
            <a:lvl8pPr marL="2715667" indent="0">
              <a:buNone/>
              <a:defRPr sz="1697"/>
            </a:lvl8pPr>
            <a:lvl9pPr marL="3103620" indent="0">
              <a:buNone/>
              <a:defRPr sz="1697"/>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188">
                <a:latin typeface="Arial" panose="020B0604020202020204" pitchFamily="34" charset="0"/>
                <a:cs typeface="Arial" panose="020B0604020202020204" pitchFamily="34" charset="0"/>
              </a:defRPr>
            </a:lvl1pPr>
            <a:lvl2pPr marL="387952" indent="0">
              <a:buNone/>
              <a:defRPr sz="1018"/>
            </a:lvl2pPr>
            <a:lvl3pPr marL="775905" indent="0">
              <a:buNone/>
              <a:defRPr sz="849"/>
            </a:lvl3pPr>
            <a:lvl4pPr marL="1163857" indent="0">
              <a:buNone/>
              <a:defRPr sz="764"/>
            </a:lvl4pPr>
            <a:lvl5pPr marL="1551810" indent="0">
              <a:buNone/>
              <a:defRPr sz="764"/>
            </a:lvl5pPr>
            <a:lvl6pPr marL="1939762" indent="0">
              <a:buNone/>
              <a:defRPr sz="764"/>
            </a:lvl6pPr>
            <a:lvl7pPr marL="2327715" indent="0">
              <a:buNone/>
              <a:defRPr sz="764"/>
            </a:lvl7pPr>
            <a:lvl8pPr marL="2715667" indent="0">
              <a:buNone/>
              <a:defRPr sz="764"/>
            </a:lvl8pPr>
            <a:lvl9pPr marL="3103620" indent="0">
              <a:buNone/>
              <a:defRPr sz="764"/>
            </a:lvl9pPr>
          </a:lstStyle>
          <a:p>
            <a:pPr lvl="0"/>
            <a:r>
              <a:rPr lang="en-US"/>
              <a:t>Click to edit Master text styles</a:t>
            </a:r>
          </a:p>
        </p:txBody>
      </p:sp>
    </p:spTree>
    <p:extLst>
      <p:ext uri="{BB962C8B-B14F-4D97-AF65-F5344CB8AC3E}">
        <p14:creationId xmlns:p14="http://schemas.microsoft.com/office/powerpoint/2010/main" val="263145713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457200" y="228600"/>
            <a:ext cx="8229600" cy="609600"/>
          </a:xfrm>
          <a:prstGeom prst="rect">
            <a:avLst/>
          </a:prstGeom>
        </p:spPr>
        <p:txBody>
          <a:bodyPr/>
          <a:lstStyle>
            <a:lvl1pPr>
              <a:defRPr sz="3055" b="1">
                <a:latin typeface="Arial" panose="020B0604020202020204" pitchFamily="34" charset="0"/>
                <a:cs typeface="Arial" panose="020B0604020202020204" pitchFamily="34" charset="0"/>
              </a:defRPr>
            </a:lvl1pPr>
          </a:lstStyle>
          <a:p>
            <a:r>
              <a:rPr lang="en-US" dirty="0"/>
              <a:t>Click to edit Master title style</a:t>
            </a:r>
          </a:p>
        </p:txBody>
      </p:sp>
      <p:sp>
        <p:nvSpPr>
          <p:cNvPr id="5" name="Rectangle 4"/>
          <p:cNvSpPr/>
          <p:nvPr userDrawn="1"/>
        </p:nvSpPr>
        <p:spPr>
          <a:xfrm>
            <a:off x="3877739" y="1"/>
            <a:ext cx="1388522" cy="248979"/>
          </a:xfrm>
          <a:prstGeom prst="rect">
            <a:avLst/>
          </a:prstGeom>
        </p:spPr>
        <p:txBody>
          <a:bodyPr wrap="none">
            <a:spAutoFit/>
          </a:bodyPr>
          <a:lstStyle/>
          <a:p>
            <a:pPr algn="ctr" defTabSz="950484">
              <a:spcBef>
                <a:spcPct val="20000"/>
              </a:spcBef>
              <a:defRPr/>
            </a:pPr>
            <a:r>
              <a:rPr lang="en-US" sz="1018" b="1" dirty="0">
                <a:solidFill>
                  <a:srgbClr val="00B050"/>
                </a:solidFill>
                <a:cs typeface="Arial" pitchFamily="34" charset="0"/>
              </a:rPr>
              <a:t>UNCLASSIFIED//FOUO</a:t>
            </a:r>
          </a:p>
        </p:txBody>
      </p:sp>
    </p:spTree>
    <p:extLst>
      <p:ext uri="{BB962C8B-B14F-4D97-AF65-F5344CB8AC3E}">
        <p14:creationId xmlns:p14="http://schemas.microsoft.com/office/powerpoint/2010/main" val="141080420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114755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179389" y="1103314"/>
            <a:ext cx="8785225" cy="5400675"/>
          </a:xfrm>
          <a:prstGeom prst="rect">
            <a:avLst/>
          </a:prstGeom>
        </p:spPr>
        <p:txBody>
          <a:bodyPr/>
          <a:lstStyle/>
          <a:p>
            <a:pPr lvl="0"/>
            <a:endParaRPr lang="en-US" noProof="0"/>
          </a:p>
        </p:txBody>
      </p:sp>
      <p:sp>
        <p:nvSpPr>
          <p:cNvPr id="4" name="Title 1"/>
          <p:cNvSpPr>
            <a:spLocks noGrp="1"/>
          </p:cNvSpPr>
          <p:nvPr>
            <p:ph type="title"/>
          </p:nvPr>
        </p:nvSpPr>
        <p:spPr>
          <a:xfrm>
            <a:off x="457200" y="228600"/>
            <a:ext cx="8229600" cy="609600"/>
          </a:xfrm>
          <a:prstGeom prst="rect">
            <a:avLst/>
          </a:prstGeom>
        </p:spPr>
        <p:txBody>
          <a:bodyPr/>
          <a:lstStyle>
            <a:lvl1pPr>
              <a:defRPr sz="3055" b="1">
                <a:latin typeface="Arial" panose="020B0604020202020204" pitchFamily="34" charset="0"/>
                <a:cs typeface="Arial" panose="020B0604020202020204" pitchFamily="34" charset="0"/>
              </a:defRPr>
            </a:lvl1pPr>
          </a:lstStyle>
          <a:p>
            <a:r>
              <a:rPr lang="en-US" dirty="0"/>
              <a:t>Click to edit Master title style</a:t>
            </a:r>
          </a:p>
        </p:txBody>
      </p:sp>
      <p:sp>
        <p:nvSpPr>
          <p:cNvPr id="5" name="Rectangle 4"/>
          <p:cNvSpPr/>
          <p:nvPr userDrawn="1"/>
        </p:nvSpPr>
        <p:spPr>
          <a:xfrm>
            <a:off x="3877739" y="1"/>
            <a:ext cx="1388522" cy="248979"/>
          </a:xfrm>
          <a:prstGeom prst="rect">
            <a:avLst/>
          </a:prstGeom>
        </p:spPr>
        <p:txBody>
          <a:bodyPr wrap="none">
            <a:spAutoFit/>
          </a:bodyPr>
          <a:lstStyle/>
          <a:p>
            <a:pPr algn="ctr" defTabSz="950484">
              <a:spcBef>
                <a:spcPct val="20000"/>
              </a:spcBef>
              <a:defRPr/>
            </a:pPr>
            <a:r>
              <a:rPr lang="en-US" sz="1018" b="1" dirty="0">
                <a:solidFill>
                  <a:srgbClr val="00B050"/>
                </a:solidFill>
                <a:cs typeface="Arial" pitchFamily="34" charset="0"/>
              </a:rPr>
              <a:t>UNCLASSIFIED//FOUO</a:t>
            </a:r>
          </a:p>
        </p:txBody>
      </p:sp>
    </p:spTree>
    <p:extLst>
      <p:ext uri="{BB962C8B-B14F-4D97-AF65-F5344CB8AC3E}">
        <p14:creationId xmlns:p14="http://schemas.microsoft.com/office/powerpoint/2010/main" val="275158090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 y="6390534"/>
            <a:ext cx="981801" cy="167614"/>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03471" y="6322296"/>
            <a:ext cx="430820" cy="197511"/>
          </a:xfrm>
          <a:prstGeom prst="rect">
            <a:avLst/>
          </a:prstGeom>
        </p:spPr>
        <p:txBody>
          <a:bodyPr/>
          <a:lstStyle>
            <a:lvl1pPr>
              <a:defRPr>
                <a:latin typeface="Arial" panose="020B0604020202020204" pitchFamily="34" charset="0"/>
                <a:cs typeface="Arial" panose="020B0604020202020204" pitchFamily="34" charset="0"/>
              </a:defRPr>
            </a:lvl1pPr>
          </a:lstStyle>
          <a:p>
            <a:fld id="{7C7C87C5-DC3D-41C1-9D3F-A0A5564027B4}" type="slidenum">
              <a:rPr lang="en-US" smtClean="0">
                <a:solidFill>
                  <a:prstClr val="black"/>
                </a:solidFill>
              </a:rPr>
              <a:pPr/>
              <a:t>‹#›</a:t>
            </a:fld>
            <a:endParaRPr lang="en-US">
              <a:solidFill>
                <a:prstClr val="black"/>
              </a:solidFill>
            </a:endParaRPr>
          </a:p>
        </p:txBody>
      </p:sp>
      <p:sp>
        <p:nvSpPr>
          <p:cNvPr id="7" name="Content Placeholder 6"/>
          <p:cNvSpPr>
            <a:spLocks noGrp="1"/>
          </p:cNvSpPr>
          <p:nvPr>
            <p:ph sz="quarter" idx="13"/>
          </p:nvPr>
        </p:nvSpPr>
        <p:spPr>
          <a:xfrm>
            <a:off x="168276" y="1035050"/>
            <a:ext cx="8783638" cy="5321302"/>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457200" y="228600"/>
            <a:ext cx="8229600" cy="609600"/>
          </a:xfrm>
          <a:prstGeom prst="rect">
            <a:avLst/>
          </a:prstGeom>
        </p:spPr>
        <p:txBody>
          <a:bodyPr/>
          <a:lstStyle>
            <a:lvl1pPr>
              <a:defRPr sz="3055" b="1">
                <a:latin typeface="Arial" panose="020B0604020202020204" pitchFamily="34" charset="0"/>
                <a:cs typeface="Arial" panose="020B0604020202020204" pitchFamily="34" charset="0"/>
              </a:defRPr>
            </a:lvl1pPr>
          </a:lstStyle>
          <a:p>
            <a:r>
              <a:rPr lang="en-US" dirty="0"/>
              <a:t>Click to edit Master title style</a:t>
            </a:r>
          </a:p>
        </p:txBody>
      </p:sp>
      <p:sp>
        <p:nvSpPr>
          <p:cNvPr id="9" name="Rectangle 8"/>
          <p:cNvSpPr/>
          <p:nvPr userDrawn="1"/>
        </p:nvSpPr>
        <p:spPr>
          <a:xfrm>
            <a:off x="3877739" y="1"/>
            <a:ext cx="1388522" cy="248979"/>
          </a:xfrm>
          <a:prstGeom prst="rect">
            <a:avLst/>
          </a:prstGeom>
        </p:spPr>
        <p:txBody>
          <a:bodyPr wrap="none">
            <a:spAutoFit/>
          </a:bodyPr>
          <a:lstStyle/>
          <a:p>
            <a:pPr algn="ctr" defTabSz="950484">
              <a:spcBef>
                <a:spcPct val="20000"/>
              </a:spcBef>
              <a:defRPr/>
            </a:pPr>
            <a:r>
              <a:rPr lang="en-US" sz="1018" b="1" dirty="0">
                <a:solidFill>
                  <a:srgbClr val="00B050"/>
                </a:solidFill>
                <a:cs typeface="Arial" pitchFamily="34" charset="0"/>
              </a:rPr>
              <a:t>UNCLASSIFIED//FOUO</a:t>
            </a:r>
          </a:p>
        </p:txBody>
      </p:sp>
    </p:spTree>
    <p:extLst>
      <p:ext uri="{BB962C8B-B14F-4D97-AF65-F5344CB8AC3E}">
        <p14:creationId xmlns:p14="http://schemas.microsoft.com/office/powerpoint/2010/main" val="189909805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1563"/>
            <a:ext cx="8229600" cy="5329238"/>
          </a:xfrm>
          <a:prstGeom prst="rect">
            <a:avLst/>
          </a:prstGeom>
        </p:spPr>
        <p:txBody>
          <a:bodyPr/>
          <a:lstStyle>
            <a:lvl1pPr>
              <a:defRPr sz="1800"/>
            </a:lvl1pPr>
            <a:lvl2pPr>
              <a:defRPr sz="1500"/>
            </a:lvl2pPr>
            <a:lvl3pPr>
              <a:defRPr sz="1200"/>
            </a:lvl3pPr>
            <a:lvl4pPr>
              <a:defRPr sz="105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2658035" y="0"/>
            <a:ext cx="6477000" cy="611188"/>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148155217"/>
      </p:ext>
    </p:extLst>
  </p:cSld>
  <p:clrMapOvr>
    <a:masterClrMapping/>
  </p:clrMapOvr>
  <p:transition spd="slow">
    <p:wipe dir="r"/>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87952" indent="0" algn="ctr">
              <a:buNone/>
              <a:defRPr>
                <a:solidFill>
                  <a:schemeClr val="tx1">
                    <a:tint val="75000"/>
                  </a:schemeClr>
                </a:solidFill>
              </a:defRPr>
            </a:lvl2pPr>
            <a:lvl3pPr marL="775905" indent="0" algn="ctr">
              <a:buNone/>
              <a:defRPr>
                <a:solidFill>
                  <a:schemeClr val="tx1">
                    <a:tint val="75000"/>
                  </a:schemeClr>
                </a:solidFill>
              </a:defRPr>
            </a:lvl3pPr>
            <a:lvl4pPr marL="1163857" indent="0" algn="ctr">
              <a:buNone/>
              <a:defRPr>
                <a:solidFill>
                  <a:schemeClr val="tx1">
                    <a:tint val="75000"/>
                  </a:schemeClr>
                </a:solidFill>
              </a:defRPr>
            </a:lvl4pPr>
            <a:lvl5pPr marL="1551810" indent="0" algn="ctr">
              <a:buNone/>
              <a:defRPr>
                <a:solidFill>
                  <a:schemeClr val="tx1">
                    <a:tint val="75000"/>
                  </a:schemeClr>
                </a:solidFill>
              </a:defRPr>
            </a:lvl5pPr>
            <a:lvl6pPr marL="1939762" indent="0" algn="ctr">
              <a:buNone/>
              <a:defRPr>
                <a:solidFill>
                  <a:schemeClr val="tx1">
                    <a:tint val="75000"/>
                  </a:schemeClr>
                </a:solidFill>
              </a:defRPr>
            </a:lvl6pPr>
            <a:lvl7pPr marL="2327715" indent="0" algn="ctr">
              <a:buNone/>
              <a:defRPr>
                <a:solidFill>
                  <a:schemeClr val="tx1">
                    <a:tint val="75000"/>
                  </a:schemeClr>
                </a:solidFill>
              </a:defRPr>
            </a:lvl7pPr>
            <a:lvl8pPr marL="2715667" indent="0" algn="ctr">
              <a:buNone/>
              <a:defRPr>
                <a:solidFill>
                  <a:schemeClr val="tx1">
                    <a:tint val="75000"/>
                  </a:schemeClr>
                </a:solidFill>
              </a:defRPr>
            </a:lvl8pPr>
            <a:lvl9pPr marL="310362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D6CA091B-7B40-40D1-8878-A9681FAC3E90}" type="datetimeFigureOut">
              <a:rPr lang="en-US" smtClean="0"/>
              <a:pPr/>
              <a:t>3/26/2020</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F8B592A7-4558-4474-88F5-49BA6B129FBB}" type="slidenum">
              <a:rPr lang="en-US" smtClean="0"/>
              <a:pPr/>
              <a:t>‹#›</a:t>
            </a:fld>
            <a:endParaRPr lang="en-US"/>
          </a:p>
        </p:txBody>
      </p:sp>
      <p:sp>
        <p:nvSpPr>
          <p:cNvPr id="7" name="Rectangle 6"/>
          <p:cNvSpPr/>
          <p:nvPr userDrawn="1"/>
        </p:nvSpPr>
        <p:spPr>
          <a:xfrm>
            <a:off x="0" y="0"/>
            <a:ext cx="9144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980" dirty="0"/>
          </a:p>
        </p:txBody>
      </p:sp>
      <p:pic>
        <p:nvPicPr>
          <p:cNvPr id="8" name="Picture 11" descr="TEMP_TITLE1"/>
          <p:cNvPicPr>
            <a:picLocks noChangeAspect="1" noChangeArrowheads="1"/>
          </p:cNvPicPr>
          <p:nvPr userDrawn="1"/>
        </p:nvPicPr>
        <p:blipFill>
          <a:blip r:embed="rId2" cstate="print"/>
          <a:srcRect r="30840" b="13313"/>
          <a:stretch>
            <a:fillRect/>
          </a:stretch>
        </p:blipFill>
        <p:spPr bwMode="auto">
          <a:xfrm>
            <a:off x="0" y="457200"/>
            <a:ext cx="9144000" cy="6400800"/>
          </a:xfrm>
          <a:prstGeom prst="rect">
            <a:avLst/>
          </a:prstGeom>
          <a:noFill/>
          <a:ln w="9525">
            <a:noFill/>
            <a:miter lim="800000"/>
            <a:headEnd/>
            <a:tailEnd/>
          </a:ln>
        </p:spPr>
      </p:pic>
      <p:pic>
        <p:nvPicPr>
          <p:cNvPr id="9" name="Picture 2" descr="\\belv05ucyberh\Arcyber_Home2\stanley.malloy\Downloads\USARMY_2D_2C_LE_NS_PS_small.jpg"/>
          <p:cNvPicPr>
            <a:picLocks noChangeArrowheads="1"/>
          </p:cNvPicPr>
          <p:nvPr userDrawn="1"/>
        </p:nvPicPr>
        <p:blipFill>
          <a:blip r:embed="rId3" cstate="print"/>
          <a:srcRect/>
          <a:stretch>
            <a:fillRect/>
          </a:stretch>
        </p:blipFill>
        <p:spPr bwMode="auto">
          <a:xfrm>
            <a:off x="12700" y="25400"/>
            <a:ext cx="804672" cy="1197864"/>
          </a:xfrm>
          <a:prstGeom prst="rect">
            <a:avLst/>
          </a:prstGeom>
          <a:noFill/>
          <a:ln w="9525">
            <a:noFill/>
            <a:miter lim="800000"/>
            <a:headEnd/>
            <a:tailEnd/>
          </a:ln>
        </p:spPr>
      </p:pic>
      <p:sp>
        <p:nvSpPr>
          <p:cNvPr id="11" name="Subtitle 10"/>
          <p:cNvSpPr txBox="1">
            <a:spLocks/>
          </p:cNvSpPr>
          <p:nvPr userDrawn="1"/>
        </p:nvSpPr>
        <p:spPr bwMode="auto">
          <a:xfrm>
            <a:off x="0" y="6490451"/>
            <a:ext cx="9144000" cy="301301"/>
          </a:xfrm>
          <a:prstGeom prst="rect">
            <a:avLst/>
          </a:prstGeom>
          <a:noFill/>
          <a:ln w="28575">
            <a:noFill/>
            <a:miter lim="800000"/>
            <a:headEnd/>
            <a:tailEnd/>
          </a:ln>
        </p:spPr>
        <p:txBody>
          <a:bodyPr>
            <a:spAutoFit/>
          </a:bodyPr>
          <a:lstStyle/>
          <a:p>
            <a:pPr algn="ctr" fontAlgn="auto">
              <a:spcBef>
                <a:spcPts val="0"/>
              </a:spcBef>
              <a:spcAft>
                <a:spcPts val="0"/>
              </a:spcAft>
              <a:defRPr/>
            </a:pPr>
            <a:r>
              <a:rPr lang="en-US" sz="1358" b="1" i="1" dirty="0">
                <a:latin typeface="Arial" pitchFamily="34" charset="0"/>
                <a:cs typeface="Arial" pitchFamily="34" charset="0"/>
              </a:rPr>
              <a:t>The</a:t>
            </a:r>
            <a:r>
              <a:rPr lang="en-US" sz="1358" b="1" i="1" baseline="0" dirty="0">
                <a:latin typeface="Arial" pitchFamily="34" charset="0"/>
                <a:cs typeface="Arial" pitchFamily="34" charset="0"/>
              </a:rPr>
              <a:t> Nation’s Army in Cyberspace</a:t>
            </a:r>
            <a:endParaRPr lang="en-US" sz="1358" b="1" i="1" dirty="0">
              <a:latin typeface="Arial" pitchFamily="34" charset="0"/>
              <a:cs typeface="Arial" pitchFamily="34" charset="0"/>
            </a:endParaRPr>
          </a:p>
        </p:txBody>
      </p:sp>
      <p:grpSp>
        <p:nvGrpSpPr>
          <p:cNvPr id="12" name="Group 37"/>
          <p:cNvGrpSpPr>
            <a:grpSpLocks/>
          </p:cNvGrpSpPr>
          <p:nvPr userDrawn="1"/>
        </p:nvGrpSpPr>
        <p:grpSpPr bwMode="auto">
          <a:xfrm>
            <a:off x="0" y="6400800"/>
            <a:ext cx="9144000" cy="44450"/>
            <a:chOff x="0" y="6172200"/>
            <a:chExt cx="9144000" cy="44668"/>
          </a:xfrm>
        </p:grpSpPr>
        <p:cxnSp>
          <p:nvCxnSpPr>
            <p:cNvPr id="13" name="Straight Connector 12"/>
            <p:cNvCxnSpPr/>
            <p:nvPr/>
          </p:nvCxnSpPr>
          <p:spPr>
            <a:xfrm>
              <a:off x="0" y="6216868"/>
              <a:ext cx="91440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61722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pic>
        <p:nvPicPr>
          <p:cNvPr id="15" name="Picture 2" descr="\\belv05ucyberh\Arcyber_Home2\stanley.malloy\Downloads\USARMY_2D_2C_LE_NS_PS_small.jpg"/>
          <p:cNvPicPr>
            <a:picLocks noChangeArrowheads="1"/>
          </p:cNvPicPr>
          <p:nvPr userDrawn="1"/>
        </p:nvPicPr>
        <p:blipFill>
          <a:blip r:embed="rId3" cstate="print"/>
          <a:srcRect/>
          <a:stretch>
            <a:fillRect/>
          </a:stretch>
        </p:blipFill>
        <p:spPr bwMode="auto">
          <a:xfrm>
            <a:off x="8305800" y="22226"/>
            <a:ext cx="804672" cy="1196975"/>
          </a:xfrm>
          <a:prstGeom prst="rect">
            <a:avLst/>
          </a:prstGeom>
          <a:noFill/>
          <a:ln w="9525">
            <a:noFill/>
            <a:miter lim="800000"/>
            <a:headEnd/>
            <a:tailEnd/>
          </a:ln>
        </p:spPr>
      </p:pic>
      <p:pic>
        <p:nvPicPr>
          <p:cNvPr id="16" name="Picture 15"/>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048001" y="1328747"/>
            <a:ext cx="3081729" cy="2790159"/>
          </a:xfrm>
          <a:prstGeom prst="rect">
            <a:avLst/>
          </a:prstGeom>
        </p:spPr>
      </p:pic>
      <p:sp>
        <p:nvSpPr>
          <p:cNvPr id="17" name="Subtitle 10"/>
          <p:cNvSpPr txBox="1">
            <a:spLocks/>
          </p:cNvSpPr>
          <p:nvPr userDrawn="1"/>
        </p:nvSpPr>
        <p:spPr bwMode="auto">
          <a:xfrm>
            <a:off x="914400" y="44825"/>
            <a:ext cx="7315200" cy="301301"/>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1358" b="1" i="1" dirty="0">
                <a:latin typeface="Arial" pitchFamily="34" charset="0"/>
                <a:cs typeface="Arial" pitchFamily="34" charset="0"/>
              </a:rPr>
              <a:t>“AMERICA’S ARMY:  GLOBALLY RESPONSIVE,</a:t>
            </a:r>
            <a:r>
              <a:rPr lang="en-US" sz="1358" b="1" i="1" baseline="0" dirty="0">
                <a:latin typeface="Arial" pitchFamily="34" charset="0"/>
                <a:cs typeface="Arial" pitchFamily="34" charset="0"/>
              </a:rPr>
              <a:t> REGIONALLY ALIGNED</a:t>
            </a:r>
            <a:r>
              <a:rPr lang="en-US" sz="1358" b="1" i="1" dirty="0">
                <a:latin typeface="Arial" pitchFamily="34" charset="0"/>
                <a:cs typeface="Arial" pitchFamily="34" charset="0"/>
              </a:rPr>
              <a:t>”</a:t>
            </a:r>
          </a:p>
        </p:txBody>
      </p:sp>
    </p:spTree>
    <p:extLst>
      <p:ext uri="{BB962C8B-B14F-4D97-AF65-F5344CB8AC3E}">
        <p14:creationId xmlns:p14="http://schemas.microsoft.com/office/powerpoint/2010/main" val="257121264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a:prstGeom prst="rect">
            <a:avLst/>
          </a:prstGeom>
        </p:spPr>
        <p:txBody>
          <a:bodyPr/>
          <a:lstStyle>
            <a:lvl1pPr>
              <a:defRPr sz="3055"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304945"/>
            <a:ext cx="8229600" cy="4525963"/>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3877739" y="1"/>
            <a:ext cx="1388522" cy="248979"/>
          </a:xfrm>
          <a:prstGeom prst="rect">
            <a:avLst/>
          </a:prstGeom>
        </p:spPr>
        <p:txBody>
          <a:bodyPr wrap="none">
            <a:spAutoFit/>
          </a:bodyPr>
          <a:lstStyle/>
          <a:p>
            <a:pPr algn="ctr" defTabSz="950484">
              <a:spcBef>
                <a:spcPct val="20000"/>
              </a:spcBef>
              <a:defRPr/>
            </a:pPr>
            <a:r>
              <a:rPr lang="en-US" sz="1018" b="1" dirty="0">
                <a:solidFill>
                  <a:srgbClr val="00B050"/>
                </a:solidFill>
                <a:cs typeface="Arial" pitchFamily="34" charset="0"/>
              </a:rPr>
              <a:t>UNCLASSIFIED//FOUO</a:t>
            </a:r>
          </a:p>
        </p:txBody>
      </p:sp>
    </p:spTree>
    <p:extLst>
      <p:ext uri="{BB962C8B-B14F-4D97-AF65-F5344CB8AC3E}">
        <p14:creationId xmlns:p14="http://schemas.microsoft.com/office/powerpoint/2010/main" val="101360503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2715" b="1" cap="a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1697">
                <a:solidFill>
                  <a:schemeClr val="tx1">
                    <a:tint val="75000"/>
                  </a:schemeClr>
                </a:solidFill>
                <a:latin typeface="Arial" panose="020B0604020202020204" pitchFamily="34" charset="0"/>
                <a:cs typeface="Arial" panose="020B0604020202020204" pitchFamily="34" charset="0"/>
              </a:defRPr>
            </a:lvl1pPr>
            <a:lvl2pPr marL="387952" indent="0">
              <a:buNone/>
              <a:defRPr sz="1527">
                <a:solidFill>
                  <a:schemeClr val="tx1">
                    <a:tint val="75000"/>
                  </a:schemeClr>
                </a:solidFill>
              </a:defRPr>
            </a:lvl2pPr>
            <a:lvl3pPr marL="775905" indent="0">
              <a:buNone/>
              <a:defRPr sz="1358">
                <a:solidFill>
                  <a:schemeClr val="tx1">
                    <a:tint val="75000"/>
                  </a:schemeClr>
                </a:solidFill>
              </a:defRPr>
            </a:lvl3pPr>
            <a:lvl4pPr marL="1163857" indent="0">
              <a:buNone/>
              <a:defRPr sz="1188">
                <a:solidFill>
                  <a:schemeClr val="tx1">
                    <a:tint val="75000"/>
                  </a:schemeClr>
                </a:solidFill>
              </a:defRPr>
            </a:lvl4pPr>
            <a:lvl5pPr marL="1551810" indent="0">
              <a:buNone/>
              <a:defRPr sz="1188">
                <a:solidFill>
                  <a:schemeClr val="tx1">
                    <a:tint val="75000"/>
                  </a:schemeClr>
                </a:solidFill>
              </a:defRPr>
            </a:lvl5pPr>
            <a:lvl6pPr marL="1939762" indent="0">
              <a:buNone/>
              <a:defRPr sz="1188">
                <a:solidFill>
                  <a:schemeClr val="tx1">
                    <a:tint val="75000"/>
                  </a:schemeClr>
                </a:solidFill>
              </a:defRPr>
            </a:lvl6pPr>
            <a:lvl7pPr marL="2327715" indent="0">
              <a:buNone/>
              <a:defRPr sz="1188">
                <a:solidFill>
                  <a:schemeClr val="tx1">
                    <a:tint val="75000"/>
                  </a:schemeClr>
                </a:solidFill>
              </a:defRPr>
            </a:lvl7pPr>
            <a:lvl8pPr marL="2715667" indent="0">
              <a:buNone/>
              <a:defRPr sz="1188">
                <a:solidFill>
                  <a:schemeClr val="tx1">
                    <a:tint val="75000"/>
                  </a:schemeClr>
                </a:solidFill>
              </a:defRPr>
            </a:lvl8pPr>
            <a:lvl9pPr marL="3103620" indent="0">
              <a:buNone/>
              <a:defRPr sz="1188">
                <a:solidFill>
                  <a:schemeClr val="tx1">
                    <a:tint val="75000"/>
                  </a:schemeClr>
                </a:solidFill>
              </a:defRPr>
            </a:lvl9pPr>
          </a:lstStyle>
          <a:p>
            <a:pPr lvl="0"/>
            <a:r>
              <a:rPr lang="en-US"/>
              <a:t>Click to edit Master text styles</a:t>
            </a:r>
          </a:p>
        </p:txBody>
      </p:sp>
      <p:sp>
        <p:nvSpPr>
          <p:cNvPr id="5" name="Title 1"/>
          <p:cNvSpPr txBox="1">
            <a:spLocks/>
          </p:cNvSpPr>
          <p:nvPr userDrawn="1"/>
        </p:nvSpPr>
        <p:spPr>
          <a:xfrm>
            <a:off x="457200" y="228600"/>
            <a:ext cx="8229600" cy="609600"/>
          </a:xfrm>
          <a:prstGeom prst="rect">
            <a:avLst/>
          </a:prstGeom>
        </p:spPr>
        <p:txBody>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r>
              <a:rPr lang="en-US" sz="3055" b="1" dirty="0"/>
              <a:t>Click to edit Master title style</a:t>
            </a:r>
          </a:p>
        </p:txBody>
      </p:sp>
      <p:sp>
        <p:nvSpPr>
          <p:cNvPr id="6" name="Rectangle 5"/>
          <p:cNvSpPr/>
          <p:nvPr userDrawn="1"/>
        </p:nvSpPr>
        <p:spPr>
          <a:xfrm>
            <a:off x="3877739" y="1"/>
            <a:ext cx="1388522" cy="248979"/>
          </a:xfrm>
          <a:prstGeom prst="rect">
            <a:avLst/>
          </a:prstGeom>
        </p:spPr>
        <p:txBody>
          <a:bodyPr wrap="none">
            <a:spAutoFit/>
          </a:bodyPr>
          <a:lstStyle/>
          <a:p>
            <a:pPr algn="ctr" defTabSz="950484">
              <a:spcBef>
                <a:spcPct val="20000"/>
              </a:spcBef>
              <a:defRPr/>
            </a:pPr>
            <a:r>
              <a:rPr lang="en-US" sz="1018" b="1" dirty="0">
                <a:solidFill>
                  <a:srgbClr val="00B050"/>
                </a:solidFill>
                <a:cs typeface="Arial" pitchFamily="34" charset="0"/>
              </a:rPr>
              <a:t>UNCLASSIFIED//FOUO</a:t>
            </a:r>
          </a:p>
        </p:txBody>
      </p:sp>
    </p:spTree>
    <p:extLst>
      <p:ext uri="{BB962C8B-B14F-4D97-AF65-F5344CB8AC3E}">
        <p14:creationId xmlns:p14="http://schemas.microsoft.com/office/powerpoint/2010/main" val="402009513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3"/>
          </a:xfrm>
          <a:prstGeom prst="rect">
            <a:avLst/>
          </a:prstGeom>
        </p:spPr>
        <p:txBody>
          <a:bodyPr/>
          <a:lstStyle>
            <a:lvl1pPr>
              <a:defRPr sz="2376">
                <a:latin typeface="Arial" panose="020B0604020202020204" pitchFamily="34" charset="0"/>
                <a:cs typeface="Arial" panose="020B0604020202020204" pitchFamily="34" charset="0"/>
              </a:defRPr>
            </a:lvl1pPr>
            <a:lvl2pPr>
              <a:defRPr sz="2036">
                <a:latin typeface="Arial" panose="020B0604020202020204" pitchFamily="34" charset="0"/>
                <a:cs typeface="Arial" panose="020B0604020202020204" pitchFamily="34" charset="0"/>
              </a:defRPr>
            </a:lvl2pPr>
            <a:lvl3pPr>
              <a:defRPr sz="1697">
                <a:latin typeface="Arial" panose="020B0604020202020204" pitchFamily="34" charset="0"/>
                <a:cs typeface="Arial" panose="020B0604020202020204" pitchFamily="34" charset="0"/>
              </a:defRPr>
            </a:lvl3pPr>
            <a:lvl4pPr>
              <a:defRPr sz="1527">
                <a:latin typeface="Arial" panose="020B0604020202020204" pitchFamily="34" charset="0"/>
                <a:cs typeface="Arial" panose="020B0604020202020204" pitchFamily="34" charset="0"/>
              </a:defRPr>
            </a:lvl4pPr>
            <a:lvl5pPr>
              <a:defRPr sz="1527">
                <a:latin typeface="Arial" panose="020B0604020202020204" pitchFamily="34" charset="0"/>
                <a:cs typeface="Arial" panose="020B0604020202020204" pitchFamily="34" charset="0"/>
              </a:defRPr>
            </a:lvl5pPr>
            <a:lvl6pPr>
              <a:defRPr sz="1527"/>
            </a:lvl6pPr>
            <a:lvl7pPr>
              <a:defRPr sz="1527"/>
            </a:lvl7pPr>
            <a:lvl8pPr>
              <a:defRPr sz="1527"/>
            </a:lvl8pPr>
            <a:lvl9pPr>
              <a:defRPr sz="152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376">
                <a:latin typeface="Arial" panose="020B0604020202020204" pitchFamily="34" charset="0"/>
                <a:cs typeface="Arial" panose="020B0604020202020204" pitchFamily="34" charset="0"/>
              </a:defRPr>
            </a:lvl1pPr>
            <a:lvl2pPr>
              <a:defRPr sz="2036">
                <a:latin typeface="Arial" panose="020B0604020202020204" pitchFamily="34" charset="0"/>
                <a:cs typeface="Arial" panose="020B0604020202020204" pitchFamily="34" charset="0"/>
              </a:defRPr>
            </a:lvl2pPr>
            <a:lvl3pPr>
              <a:defRPr sz="1697">
                <a:latin typeface="Arial" panose="020B0604020202020204" pitchFamily="34" charset="0"/>
                <a:cs typeface="Arial" panose="020B0604020202020204" pitchFamily="34" charset="0"/>
              </a:defRPr>
            </a:lvl3pPr>
            <a:lvl4pPr>
              <a:defRPr sz="1527">
                <a:latin typeface="Arial" panose="020B0604020202020204" pitchFamily="34" charset="0"/>
                <a:cs typeface="Arial" panose="020B0604020202020204" pitchFamily="34" charset="0"/>
              </a:defRPr>
            </a:lvl4pPr>
            <a:lvl5pPr>
              <a:defRPr sz="1527">
                <a:latin typeface="Arial" panose="020B0604020202020204" pitchFamily="34" charset="0"/>
                <a:cs typeface="Arial" panose="020B0604020202020204" pitchFamily="34" charset="0"/>
              </a:defRPr>
            </a:lvl5pPr>
            <a:lvl6pPr>
              <a:defRPr sz="1527"/>
            </a:lvl6pPr>
            <a:lvl7pPr>
              <a:defRPr sz="1527"/>
            </a:lvl7pPr>
            <a:lvl8pPr>
              <a:defRPr sz="1527"/>
            </a:lvl8pPr>
            <a:lvl9pPr>
              <a:defRPr sz="152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228600"/>
            <a:ext cx="8229600" cy="609600"/>
          </a:xfrm>
          <a:prstGeom prst="rect">
            <a:avLst/>
          </a:prstGeom>
        </p:spPr>
        <p:txBody>
          <a:bodyPr/>
          <a:lstStyle>
            <a:lvl1pPr>
              <a:defRPr sz="3055" b="1">
                <a:latin typeface="Arial" panose="020B0604020202020204" pitchFamily="34" charset="0"/>
                <a:cs typeface="Arial" panose="020B0604020202020204" pitchFamily="34" charset="0"/>
              </a:defRPr>
            </a:lvl1pPr>
          </a:lstStyle>
          <a:p>
            <a:r>
              <a:rPr lang="en-US" dirty="0"/>
              <a:t>Click to edit Master title style</a:t>
            </a:r>
          </a:p>
        </p:txBody>
      </p:sp>
      <p:sp>
        <p:nvSpPr>
          <p:cNvPr id="6" name="Rectangle 5"/>
          <p:cNvSpPr/>
          <p:nvPr userDrawn="1"/>
        </p:nvSpPr>
        <p:spPr>
          <a:xfrm>
            <a:off x="3877739" y="1"/>
            <a:ext cx="1388522" cy="248979"/>
          </a:xfrm>
          <a:prstGeom prst="rect">
            <a:avLst/>
          </a:prstGeom>
        </p:spPr>
        <p:txBody>
          <a:bodyPr wrap="none">
            <a:spAutoFit/>
          </a:bodyPr>
          <a:lstStyle/>
          <a:p>
            <a:pPr algn="ctr" defTabSz="950484">
              <a:spcBef>
                <a:spcPct val="20000"/>
              </a:spcBef>
              <a:defRPr/>
            </a:pPr>
            <a:r>
              <a:rPr lang="en-US" sz="1018" b="1" dirty="0">
                <a:solidFill>
                  <a:srgbClr val="00B050"/>
                </a:solidFill>
                <a:cs typeface="Arial" pitchFamily="34" charset="0"/>
              </a:rPr>
              <a:t>UNCLASSIFIED//FOUO</a:t>
            </a:r>
          </a:p>
        </p:txBody>
      </p:sp>
    </p:spTree>
    <p:extLst>
      <p:ext uri="{BB962C8B-B14F-4D97-AF65-F5344CB8AC3E}">
        <p14:creationId xmlns:p14="http://schemas.microsoft.com/office/powerpoint/2010/main" val="3022421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1"/>
          <p:cNvSpPr>
            <a:spLocks noGrp="1" noChangeArrowheads="1"/>
          </p:cNvSpPr>
          <p:nvPr>
            <p:ph type="sldNum" sz="quarter" idx="10"/>
          </p:nvPr>
        </p:nvSpPr>
        <p:spPr>
          <a:xfrm>
            <a:off x="7010400" y="6477000"/>
            <a:ext cx="2133600" cy="476250"/>
          </a:xfrm>
          <a:prstGeom prst="rect">
            <a:avLst/>
          </a:prstGeom>
          <a:ln/>
        </p:spPr>
        <p:txBody>
          <a:bodyPr/>
          <a:lstStyle>
            <a:lvl1pPr>
              <a:defRPr b="0"/>
            </a:lvl1pPr>
          </a:lstStyle>
          <a:p>
            <a:pPr>
              <a:defRPr/>
            </a:pPr>
            <a:fld id="{129F0933-CE68-4229-BB63-875537171D7A}" type="slidenum">
              <a:rPr lang="en-US" smtClean="0">
                <a:solidFill>
                  <a:prstClr val="black"/>
                </a:solidFill>
              </a:rPr>
              <a:pPr>
                <a:defRPr/>
              </a:pPr>
              <a:t>‹#›</a:t>
            </a:fld>
            <a:endParaRPr lang="en-US" dirty="0">
              <a:solidFill>
                <a:prstClr val="black"/>
              </a:solidFill>
            </a:endParaRPr>
          </a:p>
        </p:txBody>
      </p:sp>
      <p:sp>
        <p:nvSpPr>
          <p:cNvPr id="5" name="Rectangle 4"/>
          <p:cNvSpPr/>
          <p:nvPr userDrawn="1"/>
        </p:nvSpPr>
        <p:spPr>
          <a:xfrm>
            <a:off x="176061" y="6482407"/>
            <a:ext cx="8053539" cy="338554"/>
          </a:xfrm>
          <a:prstGeom prst="rect">
            <a:avLst/>
          </a:prstGeom>
        </p:spPr>
        <p:txBody>
          <a:bodyPr wrap="square">
            <a:spAutoFit/>
          </a:bodyPr>
          <a:lstStyle/>
          <a:p>
            <a:pPr algn="ctr" fontAlgn="base">
              <a:spcBef>
                <a:spcPct val="0"/>
              </a:spcBef>
              <a:spcAft>
                <a:spcPct val="0"/>
              </a:spcAft>
            </a:pPr>
            <a:r>
              <a:rPr lang="en-US" sz="1600" dirty="0" smtClean="0">
                <a:solidFill>
                  <a:srgbClr val="006500"/>
                </a:solidFill>
                <a:latin typeface="Arial Narrow" panose="020B0606020202030204" pitchFamily="34" charset="0"/>
                <a:cs typeface="Arial" pitchFamily="34" charset="0"/>
              </a:rPr>
              <a:t>UNCLASSIFIED // For Official Use Only</a:t>
            </a:r>
            <a:endParaRPr lang="en-US" sz="1600" dirty="0">
              <a:solidFill>
                <a:prstClr val="black"/>
              </a:solidFill>
              <a:latin typeface="Arial Narrow" panose="020B0606020202030204" pitchFamily="34" charset="0"/>
              <a:cs typeface="Arial" pitchFamily="34" charset="0"/>
            </a:endParaRPr>
          </a:p>
        </p:txBody>
      </p:sp>
    </p:spTree>
    <p:extLst>
      <p:ext uri="{BB962C8B-B14F-4D97-AF65-F5344CB8AC3E}">
        <p14:creationId xmlns:p14="http://schemas.microsoft.com/office/powerpoint/2010/main" val="31822719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036" b="1">
                <a:latin typeface="Arial" panose="020B0604020202020204" pitchFamily="34" charset="0"/>
                <a:cs typeface="Arial" panose="020B0604020202020204" pitchFamily="34" charset="0"/>
              </a:defRPr>
            </a:lvl1pPr>
            <a:lvl2pPr marL="387952" indent="0">
              <a:buNone/>
              <a:defRPr sz="1697" b="1"/>
            </a:lvl2pPr>
            <a:lvl3pPr marL="775905" indent="0">
              <a:buNone/>
              <a:defRPr sz="1527" b="1"/>
            </a:lvl3pPr>
            <a:lvl4pPr marL="1163857" indent="0">
              <a:buNone/>
              <a:defRPr sz="1358" b="1"/>
            </a:lvl4pPr>
            <a:lvl5pPr marL="1551810" indent="0">
              <a:buNone/>
              <a:defRPr sz="1358" b="1"/>
            </a:lvl5pPr>
            <a:lvl6pPr marL="1939762" indent="0">
              <a:buNone/>
              <a:defRPr sz="1358" b="1"/>
            </a:lvl6pPr>
            <a:lvl7pPr marL="2327715" indent="0">
              <a:buNone/>
              <a:defRPr sz="1358" b="1"/>
            </a:lvl7pPr>
            <a:lvl8pPr marL="2715667" indent="0">
              <a:buNone/>
              <a:defRPr sz="1358" b="1"/>
            </a:lvl8pPr>
            <a:lvl9pPr marL="3103620" indent="0">
              <a:buNone/>
              <a:defRPr sz="1358"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036">
                <a:latin typeface="Arial" panose="020B0604020202020204" pitchFamily="34" charset="0"/>
                <a:cs typeface="Arial" panose="020B0604020202020204" pitchFamily="34" charset="0"/>
              </a:defRPr>
            </a:lvl1pPr>
            <a:lvl2pPr>
              <a:defRPr sz="1697">
                <a:latin typeface="Arial" panose="020B0604020202020204" pitchFamily="34" charset="0"/>
                <a:cs typeface="Arial" panose="020B0604020202020204" pitchFamily="34" charset="0"/>
              </a:defRPr>
            </a:lvl2pPr>
            <a:lvl3pPr>
              <a:defRPr sz="1527">
                <a:latin typeface="Arial" panose="020B0604020202020204" pitchFamily="34" charset="0"/>
                <a:cs typeface="Arial" panose="020B0604020202020204" pitchFamily="34" charset="0"/>
              </a:defRPr>
            </a:lvl3pPr>
            <a:lvl4pPr>
              <a:defRPr sz="1358">
                <a:latin typeface="Arial" panose="020B0604020202020204" pitchFamily="34" charset="0"/>
                <a:cs typeface="Arial" panose="020B0604020202020204" pitchFamily="34" charset="0"/>
              </a:defRPr>
            </a:lvl4pPr>
            <a:lvl5pPr>
              <a:defRPr sz="1358">
                <a:latin typeface="Arial" panose="020B0604020202020204" pitchFamily="34" charset="0"/>
                <a:cs typeface="Arial" panose="020B0604020202020204" pitchFamily="34" charset="0"/>
              </a:defRPr>
            </a:lvl5pPr>
            <a:lvl6pPr>
              <a:defRPr sz="1358"/>
            </a:lvl6pPr>
            <a:lvl7pPr>
              <a:defRPr sz="1358"/>
            </a:lvl7pPr>
            <a:lvl8pPr>
              <a:defRPr sz="1358"/>
            </a:lvl8pPr>
            <a:lvl9pPr>
              <a:defRPr sz="135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036" b="1">
                <a:latin typeface="Arial" panose="020B0604020202020204" pitchFamily="34" charset="0"/>
                <a:cs typeface="Arial" panose="020B0604020202020204" pitchFamily="34" charset="0"/>
              </a:defRPr>
            </a:lvl1pPr>
            <a:lvl2pPr marL="387952" indent="0">
              <a:buNone/>
              <a:defRPr sz="1697" b="1"/>
            </a:lvl2pPr>
            <a:lvl3pPr marL="775905" indent="0">
              <a:buNone/>
              <a:defRPr sz="1527" b="1"/>
            </a:lvl3pPr>
            <a:lvl4pPr marL="1163857" indent="0">
              <a:buNone/>
              <a:defRPr sz="1358" b="1"/>
            </a:lvl4pPr>
            <a:lvl5pPr marL="1551810" indent="0">
              <a:buNone/>
              <a:defRPr sz="1358" b="1"/>
            </a:lvl5pPr>
            <a:lvl6pPr marL="1939762" indent="0">
              <a:buNone/>
              <a:defRPr sz="1358" b="1"/>
            </a:lvl6pPr>
            <a:lvl7pPr marL="2327715" indent="0">
              <a:buNone/>
              <a:defRPr sz="1358" b="1"/>
            </a:lvl7pPr>
            <a:lvl8pPr marL="2715667" indent="0">
              <a:buNone/>
              <a:defRPr sz="1358" b="1"/>
            </a:lvl8pPr>
            <a:lvl9pPr marL="3103620" indent="0">
              <a:buNone/>
              <a:defRPr sz="1358"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036">
                <a:latin typeface="Arial" panose="020B0604020202020204" pitchFamily="34" charset="0"/>
                <a:cs typeface="Arial" panose="020B0604020202020204" pitchFamily="34" charset="0"/>
              </a:defRPr>
            </a:lvl1pPr>
            <a:lvl2pPr>
              <a:defRPr sz="1697">
                <a:latin typeface="Arial" panose="020B0604020202020204" pitchFamily="34" charset="0"/>
                <a:cs typeface="Arial" panose="020B0604020202020204" pitchFamily="34" charset="0"/>
              </a:defRPr>
            </a:lvl2pPr>
            <a:lvl3pPr>
              <a:defRPr sz="1527">
                <a:latin typeface="Arial" panose="020B0604020202020204" pitchFamily="34" charset="0"/>
                <a:cs typeface="Arial" panose="020B0604020202020204" pitchFamily="34" charset="0"/>
              </a:defRPr>
            </a:lvl3pPr>
            <a:lvl4pPr>
              <a:defRPr sz="1358">
                <a:latin typeface="Arial" panose="020B0604020202020204" pitchFamily="34" charset="0"/>
                <a:cs typeface="Arial" panose="020B0604020202020204" pitchFamily="34" charset="0"/>
              </a:defRPr>
            </a:lvl4pPr>
            <a:lvl5pPr>
              <a:defRPr sz="1358">
                <a:latin typeface="Arial" panose="020B0604020202020204" pitchFamily="34" charset="0"/>
                <a:cs typeface="Arial" panose="020B0604020202020204" pitchFamily="34" charset="0"/>
              </a:defRPr>
            </a:lvl5pPr>
            <a:lvl6pPr>
              <a:defRPr sz="1358"/>
            </a:lvl6pPr>
            <a:lvl7pPr>
              <a:defRPr sz="1358"/>
            </a:lvl7pPr>
            <a:lvl8pPr>
              <a:defRPr sz="1358"/>
            </a:lvl8pPr>
            <a:lvl9pPr>
              <a:defRPr sz="135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457200" y="228600"/>
            <a:ext cx="8229600" cy="609600"/>
          </a:xfrm>
          <a:prstGeom prst="rect">
            <a:avLst/>
          </a:prstGeom>
        </p:spPr>
        <p:txBody>
          <a:bodyPr/>
          <a:lstStyle>
            <a:lvl1pPr>
              <a:defRPr sz="3055" b="1">
                <a:latin typeface="Arial" panose="020B0604020202020204" pitchFamily="34" charset="0"/>
                <a:cs typeface="Arial" panose="020B0604020202020204" pitchFamily="34" charset="0"/>
              </a:defRPr>
            </a:lvl1pPr>
          </a:lstStyle>
          <a:p>
            <a:r>
              <a:rPr lang="en-US" dirty="0"/>
              <a:t>Click to edit Master title style</a:t>
            </a:r>
          </a:p>
        </p:txBody>
      </p:sp>
      <p:sp>
        <p:nvSpPr>
          <p:cNvPr id="8" name="Rectangle 7"/>
          <p:cNvSpPr/>
          <p:nvPr userDrawn="1"/>
        </p:nvSpPr>
        <p:spPr>
          <a:xfrm>
            <a:off x="3877739" y="1"/>
            <a:ext cx="1388522" cy="248979"/>
          </a:xfrm>
          <a:prstGeom prst="rect">
            <a:avLst/>
          </a:prstGeom>
        </p:spPr>
        <p:txBody>
          <a:bodyPr wrap="none">
            <a:spAutoFit/>
          </a:bodyPr>
          <a:lstStyle/>
          <a:p>
            <a:pPr algn="ctr" defTabSz="950484">
              <a:spcBef>
                <a:spcPct val="20000"/>
              </a:spcBef>
              <a:defRPr/>
            </a:pPr>
            <a:r>
              <a:rPr lang="en-US" sz="1018" b="1" dirty="0">
                <a:solidFill>
                  <a:srgbClr val="00B050"/>
                </a:solidFill>
                <a:cs typeface="Arial" pitchFamily="34" charset="0"/>
              </a:rPr>
              <a:t>UNCLASSIFIED//FOUO</a:t>
            </a:r>
          </a:p>
        </p:txBody>
      </p:sp>
    </p:spTree>
    <p:extLst>
      <p:ext uri="{BB962C8B-B14F-4D97-AF65-F5344CB8AC3E}">
        <p14:creationId xmlns:p14="http://schemas.microsoft.com/office/powerpoint/2010/main" val="345172145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457200" y="228600"/>
            <a:ext cx="8229600" cy="609600"/>
          </a:xfrm>
          <a:prstGeom prst="rect">
            <a:avLst/>
          </a:prstGeom>
        </p:spPr>
        <p:txBody>
          <a:bodyPr/>
          <a:lstStyle>
            <a:lvl1pPr>
              <a:defRPr sz="3055" b="1">
                <a:latin typeface="Arial" panose="020B0604020202020204" pitchFamily="34" charset="0"/>
                <a:cs typeface="Arial" panose="020B0604020202020204" pitchFamily="34" charset="0"/>
              </a:defRPr>
            </a:lvl1pPr>
          </a:lstStyle>
          <a:p>
            <a:r>
              <a:rPr lang="en-US" dirty="0"/>
              <a:t>Click to edit Master title style</a:t>
            </a:r>
          </a:p>
        </p:txBody>
      </p:sp>
      <p:sp>
        <p:nvSpPr>
          <p:cNvPr id="4" name="Rectangle 3"/>
          <p:cNvSpPr/>
          <p:nvPr userDrawn="1"/>
        </p:nvSpPr>
        <p:spPr>
          <a:xfrm>
            <a:off x="3877739" y="1"/>
            <a:ext cx="1388522" cy="248979"/>
          </a:xfrm>
          <a:prstGeom prst="rect">
            <a:avLst/>
          </a:prstGeom>
        </p:spPr>
        <p:txBody>
          <a:bodyPr wrap="none">
            <a:spAutoFit/>
          </a:bodyPr>
          <a:lstStyle/>
          <a:p>
            <a:pPr algn="ctr" defTabSz="950484">
              <a:spcBef>
                <a:spcPct val="20000"/>
              </a:spcBef>
              <a:defRPr/>
            </a:pPr>
            <a:r>
              <a:rPr lang="en-US" sz="1018" b="1" dirty="0">
                <a:solidFill>
                  <a:srgbClr val="00B050"/>
                </a:solidFill>
                <a:cs typeface="Arial" pitchFamily="34" charset="0"/>
              </a:rPr>
              <a:t>UNCLASSIFIED//FOUO</a:t>
            </a:r>
          </a:p>
        </p:txBody>
      </p:sp>
    </p:spTree>
    <p:extLst>
      <p:ext uri="{BB962C8B-B14F-4D97-AF65-F5344CB8AC3E}">
        <p14:creationId xmlns:p14="http://schemas.microsoft.com/office/powerpoint/2010/main" val="336071715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a:prstGeom prst="rect">
            <a:avLst/>
          </a:prstGeom>
        </p:spPr>
        <p:txBody>
          <a:bodyPr/>
          <a:lstStyle>
            <a:lvl1pPr>
              <a:defRPr sz="3055" b="1">
                <a:latin typeface="Arial" panose="020B0604020202020204" pitchFamily="34" charset="0"/>
                <a:cs typeface="Arial" panose="020B0604020202020204" pitchFamily="34" charset="0"/>
              </a:defRPr>
            </a:lvl1pPr>
          </a:lstStyle>
          <a:p>
            <a:r>
              <a:rPr lang="en-US" dirty="0"/>
              <a:t>Click to edit Master title style</a:t>
            </a:r>
          </a:p>
        </p:txBody>
      </p:sp>
      <p:sp>
        <p:nvSpPr>
          <p:cNvPr id="3" name="Rectangle 2"/>
          <p:cNvSpPr/>
          <p:nvPr userDrawn="1"/>
        </p:nvSpPr>
        <p:spPr>
          <a:xfrm>
            <a:off x="3877739" y="1"/>
            <a:ext cx="1388522" cy="248979"/>
          </a:xfrm>
          <a:prstGeom prst="rect">
            <a:avLst/>
          </a:prstGeom>
        </p:spPr>
        <p:txBody>
          <a:bodyPr wrap="none">
            <a:spAutoFit/>
          </a:bodyPr>
          <a:lstStyle/>
          <a:p>
            <a:pPr algn="ctr" defTabSz="950484">
              <a:spcBef>
                <a:spcPct val="20000"/>
              </a:spcBef>
              <a:defRPr/>
            </a:pPr>
            <a:r>
              <a:rPr lang="en-US" sz="1018" b="1" dirty="0">
                <a:solidFill>
                  <a:srgbClr val="00B050"/>
                </a:solidFill>
                <a:cs typeface="Arial" pitchFamily="34" charset="0"/>
              </a:rPr>
              <a:t>UNCLASSIFIED//FOUO</a:t>
            </a:r>
          </a:p>
        </p:txBody>
      </p:sp>
    </p:spTree>
    <p:extLst>
      <p:ext uri="{BB962C8B-B14F-4D97-AF65-F5344CB8AC3E}">
        <p14:creationId xmlns:p14="http://schemas.microsoft.com/office/powerpoint/2010/main" val="92441321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1697"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050" y="273051"/>
            <a:ext cx="5111750" cy="5853113"/>
          </a:xfrm>
          <a:prstGeom prst="rect">
            <a:avLst/>
          </a:prstGeom>
        </p:spPr>
        <p:txBody>
          <a:bodyPr/>
          <a:lstStyle>
            <a:lvl1pPr>
              <a:defRPr sz="2715">
                <a:latin typeface="Arial" panose="020B0604020202020204" pitchFamily="34" charset="0"/>
                <a:cs typeface="Arial" panose="020B0604020202020204" pitchFamily="34" charset="0"/>
              </a:defRPr>
            </a:lvl1pPr>
            <a:lvl2pPr>
              <a:defRPr sz="2376">
                <a:latin typeface="Arial" panose="020B0604020202020204" pitchFamily="34" charset="0"/>
                <a:cs typeface="Arial" panose="020B0604020202020204" pitchFamily="34" charset="0"/>
              </a:defRPr>
            </a:lvl2pPr>
            <a:lvl3pPr>
              <a:defRPr sz="2036">
                <a:latin typeface="Arial" panose="020B0604020202020204" pitchFamily="34" charset="0"/>
                <a:cs typeface="Arial" panose="020B0604020202020204" pitchFamily="34" charset="0"/>
              </a:defRPr>
            </a:lvl3pPr>
            <a:lvl4pPr>
              <a:defRPr sz="1697">
                <a:latin typeface="Arial" panose="020B0604020202020204" pitchFamily="34" charset="0"/>
                <a:cs typeface="Arial" panose="020B0604020202020204" pitchFamily="34" charset="0"/>
              </a:defRPr>
            </a:lvl4pPr>
            <a:lvl5pPr>
              <a:defRPr sz="1697">
                <a:latin typeface="Arial" panose="020B0604020202020204" pitchFamily="34" charset="0"/>
                <a:cs typeface="Arial" panose="020B0604020202020204" pitchFamily="34" charset="0"/>
              </a:defRPr>
            </a:lvl5pPr>
            <a:lvl6pPr>
              <a:defRPr sz="1697"/>
            </a:lvl6pPr>
            <a:lvl7pPr>
              <a:defRPr sz="1697"/>
            </a:lvl7pPr>
            <a:lvl8pPr>
              <a:defRPr sz="1697"/>
            </a:lvl8pPr>
            <a:lvl9pPr>
              <a:defRPr sz="169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1"/>
            <a:ext cx="3008313" cy="4691063"/>
          </a:xfrm>
          <a:prstGeom prst="rect">
            <a:avLst/>
          </a:prstGeom>
        </p:spPr>
        <p:txBody>
          <a:bodyPr/>
          <a:lstStyle>
            <a:lvl1pPr marL="0" indent="0">
              <a:buNone/>
              <a:defRPr sz="1188">
                <a:latin typeface="Arial" panose="020B0604020202020204" pitchFamily="34" charset="0"/>
                <a:cs typeface="Arial" panose="020B0604020202020204" pitchFamily="34" charset="0"/>
              </a:defRPr>
            </a:lvl1pPr>
            <a:lvl2pPr marL="387952" indent="0">
              <a:buNone/>
              <a:defRPr sz="1018"/>
            </a:lvl2pPr>
            <a:lvl3pPr marL="775905" indent="0">
              <a:buNone/>
              <a:defRPr sz="849"/>
            </a:lvl3pPr>
            <a:lvl4pPr marL="1163857" indent="0">
              <a:buNone/>
              <a:defRPr sz="764"/>
            </a:lvl4pPr>
            <a:lvl5pPr marL="1551810" indent="0">
              <a:buNone/>
              <a:defRPr sz="764"/>
            </a:lvl5pPr>
            <a:lvl6pPr marL="1939762" indent="0">
              <a:buNone/>
              <a:defRPr sz="764"/>
            </a:lvl6pPr>
            <a:lvl7pPr marL="2327715" indent="0">
              <a:buNone/>
              <a:defRPr sz="764"/>
            </a:lvl7pPr>
            <a:lvl8pPr marL="2715667" indent="0">
              <a:buNone/>
              <a:defRPr sz="764"/>
            </a:lvl8pPr>
            <a:lvl9pPr marL="3103620" indent="0">
              <a:buNone/>
              <a:defRPr sz="764"/>
            </a:lvl9pPr>
          </a:lstStyle>
          <a:p>
            <a:pPr lvl="0"/>
            <a:r>
              <a:rPr lang="en-US"/>
              <a:t>Click to edit Master text styles</a:t>
            </a:r>
          </a:p>
        </p:txBody>
      </p:sp>
    </p:spTree>
    <p:extLst>
      <p:ext uri="{BB962C8B-B14F-4D97-AF65-F5344CB8AC3E}">
        <p14:creationId xmlns:p14="http://schemas.microsoft.com/office/powerpoint/2010/main" val="351476552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697" b="1">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715">
                <a:latin typeface="Arial" panose="020B0604020202020204" pitchFamily="34" charset="0"/>
                <a:cs typeface="Arial" panose="020B0604020202020204" pitchFamily="34" charset="0"/>
              </a:defRPr>
            </a:lvl1pPr>
            <a:lvl2pPr marL="387952" indent="0">
              <a:buNone/>
              <a:defRPr sz="2376"/>
            </a:lvl2pPr>
            <a:lvl3pPr marL="775905" indent="0">
              <a:buNone/>
              <a:defRPr sz="2036"/>
            </a:lvl3pPr>
            <a:lvl4pPr marL="1163857" indent="0">
              <a:buNone/>
              <a:defRPr sz="1697"/>
            </a:lvl4pPr>
            <a:lvl5pPr marL="1551810" indent="0">
              <a:buNone/>
              <a:defRPr sz="1697"/>
            </a:lvl5pPr>
            <a:lvl6pPr marL="1939762" indent="0">
              <a:buNone/>
              <a:defRPr sz="1697"/>
            </a:lvl6pPr>
            <a:lvl7pPr marL="2327715" indent="0">
              <a:buNone/>
              <a:defRPr sz="1697"/>
            </a:lvl7pPr>
            <a:lvl8pPr marL="2715667" indent="0">
              <a:buNone/>
              <a:defRPr sz="1697"/>
            </a:lvl8pPr>
            <a:lvl9pPr marL="3103620" indent="0">
              <a:buNone/>
              <a:defRPr sz="1697"/>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188">
                <a:latin typeface="Arial" panose="020B0604020202020204" pitchFamily="34" charset="0"/>
                <a:cs typeface="Arial" panose="020B0604020202020204" pitchFamily="34" charset="0"/>
              </a:defRPr>
            </a:lvl1pPr>
            <a:lvl2pPr marL="387952" indent="0">
              <a:buNone/>
              <a:defRPr sz="1018"/>
            </a:lvl2pPr>
            <a:lvl3pPr marL="775905" indent="0">
              <a:buNone/>
              <a:defRPr sz="849"/>
            </a:lvl3pPr>
            <a:lvl4pPr marL="1163857" indent="0">
              <a:buNone/>
              <a:defRPr sz="764"/>
            </a:lvl4pPr>
            <a:lvl5pPr marL="1551810" indent="0">
              <a:buNone/>
              <a:defRPr sz="764"/>
            </a:lvl5pPr>
            <a:lvl6pPr marL="1939762" indent="0">
              <a:buNone/>
              <a:defRPr sz="764"/>
            </a:lvl6pPr>
            <a:lvl7pPr marL="2327715" indent="0">
              <a:buNone/>
              <a:defRPr sz="764"/>
            </a:lvl7pPr>
            <a:lvl8pPr marL="2715667" indent="0">
              <a:buNone/>
              <a:defRPr sz="764"/>
            </a:lvl8pPr>
            <a:lvl9pPr marL="3103620" indent="0">
              <a:buNone/>
              <a:defRPr sz="764"/>
            </a:lvl9pPr>
          </a:lstStyle>
          <a:p>
            <a:pPr lvl="0"/>
            <a:r>
              <a:rPr lang="en-US"/>
              <a:t>Click to edit Master text styles</a:t>
            </a:r>
          </a:p>
        </p:txBody>
      </p:sp>
    </p:spTree>
    <p:extLst>
      <p:ext uri="{BB962C8B-B14F-4D97-AF65-F5344CB8AC3E}">
        <p14:creationId xmlns:p14="http://schemas.microsoft.com/office/powerpoint/2010/main" val="131828451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457200" y="228600"/>
            <a:ext cx="8229600" cy="609600"/>
          </a:xfrm>
          <a:prstGeom prst="rect">
            <a:avLst/>
          </a:prstGeom>
        </p:spPr>
        <p:txBody>
          <a:bodyPr/>
          <a:lstStyle>
            <a:lvl1pPr>
              <a:defRPr sz="3055" b="1">
                <a:latin typeface="Arial" panose="020B0604020202020204" pitchFamily="34" charset="0"/>
                <a:cs typeface="Arial" panose="020B0604020202020204" pitchFamily="34" charset="0"/>
              </a:defRPr>
            </a:lvl1pPr>
          </a:lstStyle>
          <a:p>
            <a:r>
              <a:rPr lang="en-US" dirty="0"/>
              <a:t>Click to edit Master title style</a:t>
            </a:r>
          </a:p>
        </p:txBody>
      </p:sp>
      <p:sp>
        <p:nvSpPr>
          <p:cNvPr id="5" name="Rectangle 4"/>
          <p:cNvSpPr/>
          <p:nvPr userDrawn="1"/>
        </p:nvSpPr>
        <p:spPr>
          <a:xfrm>
            <a:off x="3877739" y="1"/>
            <a:ext cx="1388522" cy="248979"/>
          </a:xfrm>
          <a:prstGeom prst="rect">
            <a:avLst/>
          </a:prstGeom>
        </p:spPr>
        <p:txBody>
          <a:bodyPr wrap="none">
            <a:spAutoFit/>
          </a:bodyPr>
          <a:lstStyle/>
          <a:p>
            <a:pPr algn="ctr" defTabSz="950484">
              <a:spcBef>
                <a:spcPct val="20000"/>
              </a:spcBef>
              <a:defRPr/>
            </a:pPr>
            <a:r>
              <a:rPr lang="en-US" sz="1018" b="1" dirty="0">
                <a:solidFill>
                  <a:srgbClr val="00B050"/>
                </a:solidFill>
                <a:cs typeface="Arial" pitchFamily="34" charset="0"/>
              </a:rPr>
              <a:t>UNCLASSIFIED//FOUO</a:t>
            </a:r>
          </a:p>
        </p:txBody>
      </p:sp>
    </p:spTree>
    <p:extLst>
      <p:ext uri="{BB962C8B-B14F-4D97-AF65-F5344CB8AC3E}">
        <p14:creationId xmlns:p14="http://schemas.microsoft.com/office/powerpoint/2010/main" val="299559470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625567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179389" y="1103314"/>
            <a:ext cx="8785225" cy="5400675"/>
          </a:xfrm>
          <a:prstGeom prst="rect">
            <a:avLst/>
          </a:prstGeom>
        </p:spPr>
        <p:txBody>
          <a:bodyPr/>
          <a:lstStyle/>
          <a:p>
            <a:pPr lvl="0"/>
            <a:endParaRPr lang="en-US" noProof="0"/>
          </a:p>
        </p:txBody>
      </p:sp>
      <p:sp>
        <p:nvSpPr>
          <p:cNvPr id="4" name="Title 1"/>
          <p:cNvSpPr>
            <a:spLocks noGrp="1"/>
          </p:cNvSpPr>
          <p:nvPr>
            <p:ph type="title"/>
          </p:nvPr>
        </p:nvSpPr>
        <p:spPr>
          <a:xfrm>
            <a:off x="457200" y="228600"/>
            <a:ext cx="8229600" cy="609600"/>
          </a:xfrm>
          <a:prstGeom prst="rect">
            <a:avLst/>
          </a:prstGeom>
        </p:spPr>
        <p:txBody>
          <a:bodyPr/>
          <a:lstStyle>
            <a:lvl1pPr>
              <a:defRPr sz="3055" b="1">
                <a:latin typeface="Arial" panose="020B0604020202020204" pitchFamily="34" charset="0"/>
                <a:cs typeface="Arial" panose="020B0604020202020204" pitchFamily="34" charset="0"/>
              </a:defRPr>
            </a:lvl1pPr>
          </a:lstStyle>
          <a:p>
            <a:r>
              <a:rPr lang="en-US" dirty="0"/>
              <a:t>Click to edit Master title style</a:t>
            </a:r>
          </a:p>
        </p:txBody>
      </p:sp>
      <p:sp>
        <p:nvSpPr>
          <p:cNvPr id="5" name="Rectangle 4"/>
          <p:cNvSpPr/>
          <p:nvPr userDrawn="1"/>
        </p:nvSpPr>
        <p:spPr>
          <a:xfrm>
            <a:off x="3877739" y="1"/>
            <a:ext cx="1388522" cy="248979"/>
          </a:xfrm>
          <a:prstGeom prst="rect">
            <a:avLst/>
          </a:prstGeom>
        </p:spPr>
        <p:txBody>
          <a:bodyPr wrap="none">
            <a:spAutoFit/>
          </a:bodyPr>
          <a:lstStyle/>
          <a:p>
            <a:pPr algn="ctr" defTabSz="950484">
              <a:spcBef>
                <a:spcPct val="20000"/>
              </a:spcBef>
              <a:defRPr/>
            </a:pPr>
            <a:r>
              <a:rPr lang="en-US" sz="1018" b="1" dirty="0">
                <a:solidFill>
                  <a:srgbClr val="00B050"/>
                </a:solidFill>
                <a:cs typeface="Arial" pitchFamily="34" charset="0"/>
              </a:rPr>
              <a:t>UNCLASSIFIED//FOUO</a:t>
            </a:r>
          </a:p>
        </p:txBody>
      </p:sp>
    </p:spTree>
    <p:extLst>
      <p:ext uri="{BB962C8B-B14F-4D97-AF65-F5344CB8AC3E}">
        <p14:creationId xmlns:p14="http://schemas.microsoft.com/office/powerpoint/2010/main" val="13328364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 y="6390534"/>
            <a:ext cx="981801" cy="167614"/>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03471" y="6322296"/>
            <a:ext cx="430820" cy="197511"/>
          </a:xfrm>
          <a:prstGeom prst="rect">
            <a:avLst/>
          </a:prstGeom>
        </p:spPr>
        <p:txBody>
          <a:bodyPr/>
          <a:lstStyle>
            <a:lvl1pPr>
              <a:defRPr>
                <a:latin typeface="Arial" panose="020B0604020202020204" pitchFamily="34" charset="0"/>
                <a:cs typeface="Arial" panose="020B0604020202020204" pitchFamily="34" charset="0"/>
              </a:defRPr>
            </a:lvl1pPr>
          </a:lstStyle>
          <a:p>
            <a:fld id="{7C7C87C5-DC3D-41C1-9D3F-A0A5564027B4}" type="slidenum">
              <a:rPr lang="en-US" smtClean="0">
                <a:solidFill>
                  <a:prstClr val="black"/>
                </a:solidFill>
              </a:rPr>
              <a:pPr/>
              <a:t>‹#›</a:t>
            </a:fld>
            <a:endParaRPr lang="en-US">
              <a:solidFill>
                <a:prstClr val="black"/>
              </a:solidFill>
            </a:endParaRPr>
          </a:p>
        </p:txBody>
      </p:sp>
      <p:sp>
        <p:nvSpPr>
          <p:cNvPr id="7" name="Content Placeholder 6"/>
          <p:cNvSpPr>
            <a:spLocks noGrp="1"/>
          </p:cNvSpPr>
          <p:nvPr>
            <p:ph sz="quarter" idx="13"/>
          </p:nvPr>
        </p:nvSpPr>
        <p:spPr>
          <a:xfrm>
            <a:off x="168276" y="1035050"/>
            <a:ext cx="8783638" cy="5321302"/>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457200" y="228600"/>
            <a:ext cx="8229600" cy="609600"/>
          </a:xfrm>
          <a:prstGeom prst="rect">
            <a:avLst/>
          </a:prstGeom>
        </p:spPr>
        <p:txBody>
          <a:bodyPr/>
          <a:lstStyle>
            <a:lvl1pPr>
              <a:defRPr sz="3055" b="1">
                <a:latin typeface="Arial" panose="020B0604020202020204" pitchFamily="34" charset="0"/>
                <a:cs typeface="Arial" panose="020B0604020202020204" pitchFamily="34" charset="0"/>
              </a:defRPr>
            </a:lvl1pPr>
          </a:lstStyle>
          <a:p>
            <a:r>
              <a:rPr lang="en-US" dirty="0"/>
              <a:t>Click to edit Master title style</a:t>
            </a:r>
          </a:p>
        </p:txBody>
      </p:sp>
      <p:sp>
        <p:nvSpPr>
          <p:cNvPr id="9" name="Rectangle 8"/>
          <p:cNvSpPr/>
          <p:nvPr userDrawn="1"/>
        </p:nvSpPr>
        <p:spPr>
          <a:xfrm>
            <a:off x="3877739" y="1"/>
            <a:ext cx="1388522" cy="248979"/>
          </a:xfrm>
          <a:prstGeom prst="rect">
            <a:avLst/>
          </a:prstGeom>
        </p:spPr>
        <p:txBody>
          <a:bodyPr wrap="none">
            <a:spAutoFit/>
          </a:bodyPr>
          <a:lstStyle/>
          <a:p>
            <a:pPr algn="ctr" defTabSz="950484">
              <a:spcBef>
                <a:spcPct val="20000"/>
              </a:spcBef>
              <a:defRPr/>
            </a:pPr>
            <a:r>
              <a:rPr lang="en-US" sz="1018" b="1" dirty="0">
                <a:solidFill>
                  <a:srgbClr val="00B050"/>
                </a:solidFill>
                <a:cs typeface="Arial" pitchFamily="34" charset="0"/>
              </a:rPr>
              <a:t>UNCLASSIFIED//FOUO</a:t>
            </a:r>
          </a:p>
        </p:txBody>
      </p:sp>
    </p:spTree>
    <p:extLst>
      <p:ext uri="{BB962C8B-B14F-4D97-AF65-F5344CB8AC3E}">
        <p14:creationId xmlns:p14="http://schemas.microsoft.com/office/powerpoint/2010/main" val="250962395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1563"/>
            <a:ext cx="8229600" cy="5329238"/>
          </a:xfrm>
          <a:prstGeom prst="rect">
            <a:avLst/>
          </a:prstGeom>
        </p:spPr>
        <p:txBody>
          <a:bodyPr/>
          <a:lstStyle>
            <a:lvl1pPr>
              <a:defRPr sz="1800"/>
            </a:lvl1pPr>
            <a:lvl2pPr>
              <a:defRPr sz="1500"/>
            </a:lvl2pPr>
            <a:lvl3pPr>
              <a:defRPr sz="1200"/>
            </a:lvl3pPr>
            <a:lvl4pPr>
              <a:defRPr sz="105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2658035" y="0"/>
            <a:ext cx="6477000" cy="611188"/>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680163727"/>
      </p:ext>
    </p:extLst>
  </p:cSld>
  <p:clrMapOvr>
    <a:masterClrMapping/>
  </p:clrMapOvr>
  <p:transition spd="slow">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Rebranding-powerpoint_bkg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Content Placeholder 15"/>
          <p:cNvSpPr>
            <a:spLocks noGrp="1"/>
          </p:cNvSpPr>
          <p:nvPr>
            <p:ph sz="quarter" idx="11" hasCustomPrompt="1"/>
          </p:nvPr>
        </p:nvSpPr>
        <p:spPr>
          <a:xfrm>
            <a:off x="134541" y="4712805"/>
            <a:ext cx="3657600" cy="1371600"/>
          </a:xfrm>
        </p:spPr>
        <p:txBody>
          <a:bodyPr>
            <a:normAutofit/>
          </a:bodyPr>
          <a:lstStyle>
            <a:lvl1pPr marL="0" indent="0">
              <a:lnSpc>
                <a:spcPct val="100000"/>
              </a:lnSpc>
              <a:spcBef>
                <a:spcPts val="0"/>
              </a:spcBef>
              <a:buNone/>
              <a:defRPr lang="en-US" sz="1800" dirty="0" smtClean="0">
                <a:solidFill>
                  <a:srgbClr val="193762"/>
                </a:solidFill>
                <a:latin typeface="Arial" panose="020B0604020202020204" pitchFamily="34" charset="0"/>
                <a:cs typeface="Arial" panose="020B0604020202020204" pitchFamily="34" charset="0"/>
              </a:defRPr>
            </a:lvl1pPr>
          </a:lstStyle>
          <a:p>
            <a:r>
              <a:rPr lang="en-US" sz="2400" dirty="0">
                <a:solidFill>
                  <a:srgbClr val="193762"/>
                </a:solidFill>
                <a:latin typeface="Arial" panose="020B0604020202020204" pitchFamily="34" charset="0"/>
                <a:cs typeface="Arial" panose="020B0604020202020204" pitchFamily="34" charset="0"/>
              </a:rPr>
              <a:t>NAME</a:t>
            </a:r>
          </a:p>
          <a:p>
            <a:r>
              <a:rPr lang="en-US" sz="1800" dirty="0">
                <a:solidFill>
                  <a:srgbClr val="193762"/>
                </a:solidFill>
                <a:latin typeface="Arial" panose="020B0604020202020204" pitchFamily="34" charset="0"/>
                <a:cs typeface="Arial" panose="020B0604020202020204" pitchFamily="34" charset="0"/>
              </a:rPr>
              <a:t>TITLE</a:t>
            </a:r>
          </a:p>
          <a:p>
            <a:r>
              <a:rPr lang="en-US" sz="1800" dirty="0">
                <a:solidFill>
                  <a:srgbClr val="193762"/>
                </a:solidFill>
                <a:latin typeface="Arial" panose="020B0604020202020204" pitchFamily="34" charset="0"/>
                <a:cs typeface="Arial" panose="020B0604020202020204" pitchFamily="34" charset="0"/>
              </a:rPr>
              <a:t>ORGANIZATION</a:t>
            </a:r>
          </a:p>
          <a:p>
            <a:r>
              <a:rPr lang="en-US" sz="1800" dirty="0">
                <a:solidFill>
                  <a:srgbClr val="193762"/>
                </a:solidFill>
                <a:latin typeface="Arial" panose="020B0604020202020204" pitchFamily="34" charset="0"/>
                <a:cs typeface="Arial" panose="020B0604020202020204" pitchFamily="34" charset="0"/>
              </a:rPr>
              <a:t>DATE</a:t>
            </a:r>
          </a:p>
        </p:txBody>
      </p:sp>
      <p:sp>
        <p:nvSpPr>
          <p:cNvPr id="14" name="Content Placeholder 13"/>
          <p:cNvSpPr>
            <a:spLocks noGrp="1"/>
          </p:cNvSpPr>
          <p:nvPr>
            <p:ph sz="quarter" idx="10" hasCustomPrompt="1"/>
          </p:nvPr>
        </p:nvSpPr>
        <p:spPr>
          <a:xfrm>
            <a:off x="834327" y="2909872"/>
            <a:ext cx="5024507" cy="914400"/>
          </a:xfrm>
        </p:spPr>
        <p:txBody>
          <a:bodyPr/>
          <a:lstStyle>
            <a:lvl1pPr marL="0" indent="0" algn="r">
              <a:buNone/>
              <a:defRPr b="1">
                <a:solidFill>
                  <a:srgbClr val="C00000"/>
                </a:solidFill>
              </a:defRPr>
            </a:lvl1pPr>
          </a:lstStyle>
          <a:p>
            <a:pPr lvl="0"/>
            <a:r>
              <a:rPr lang="en-US" dirty="0"/>
              <a:t>Subtitle</a:t>
            </a:r>
          </a:p>
        </p:txBody>
      </p:sp>
      <p:sp>
        <p:nvSpPr>
          <p:cNvPr id="4" name="Title 3"/>
          <p:cNvSpPr>
            <a:spLocks noGrp="1"/>
          </p:cNvSpPr>
          <p:nvPr>
            <p:ph type="title" hasCustomPrompt="1"/>
          </p:nvPr>
        </p:nvSpPr>
        <p:spPr>
          <a:xfrm>
            <a:off x="829635" y="1970584"/>
            <a:ext cx="5029200" cy="914400"/>
          </a:xfrm>
        </p:spPr>
        <p:txBody>
          <a:bodyPr/>
          <a:lstStyle>
            <a:lvl1pPr algn="r">
              <a:defRPr sz="5000" b="1" baseline="0">
                <a:solidFill>
                  <a:srgbClr val="C00000"/>
                </a:solidFill>
              </a:defRPr>
            </a:lvl1pPr>
          </a:lstStyle>
          <a:p>
            <a:r>
              <a:rPr lang="en-US" dirty="0"/>
              <a:t>Title</a:t>
            </a:r>
          </a:p>
        </p:txBody>
      </p:sp>
      <p:sp>
        <p:nvSpPr>
          <p:cNvPr id="11" name="TextBox 10"/>
          <p:cNvSpPr txBox="1"/>
          <p:nvPr/>
        </p:nvSpPr>
        <p:spPr>
          <a:xfrm>
            <a:off x="134541" y="6194807"/>
            <a:ext cx="2196876" cy="276999"/>
          </a:xfrm>
          <a:prstGeom prst="rect">
            <a:avLst/>
          </a:prstGeom>
          <a:noFill/>
        </p:spPr>
        <p:txBody>
          <a:bodyPr wrap="square" rtlCol="0" anchor="ctr" anchorCtr="0">
            <a:spAutoFit/>
          </a:bodyPr>
          <a:lstStyle/>
          <a:p>
            <a:r>
              <a:rPr lang="en-US" sz="1200" dirty="0">
                <a:solidFill>
                  <a:srgbClr val="5489D5"/>
                </a:solidFill>
                <a:latin typeface="Arial" panose="020B0604020202020204" pitchFamily="34" charset="0"/>
                <a:cs typeface="Arial" panose="020B0604020202020204" pitchFamily="34" charset="0"/>
              </a:rPr>
              <a:t>UNCLASSIFIED</a:t>
            </a:r>
          </a:p>
        </p:txBody>
      </p:sp>
      <p:pic>
        <p:nvPicPr>
          <p:cNvPr id="12" name="Picture 11" descr="ArmyStarlogo-blk&amp;gld2.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74490" y="338328"/>
            <a:ext cx="559838" cy="709261"/>
          </a:xfrm>
          <a:prstGeom prst="rect">
            <a:avLst/>
          </a:prstGeom>
        </p:spPr>
      </p:pic>
      <p:pic>
        <p:nvPicPr>
          <p:cNvPr id="13" name="Picture 12" descr="PEOEIS_Logo_4C.eps"/>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73441" y="338328"/>
            <a:ext cx="1866940" cy="638690"/>
          </a:xfrm>
          <a:prstGeom prst="rect">
            <a:avLst/>
          </a:prstGeom>
        </p:spPr>
      </p:pic>
    </p:spTree>
    <p:extLst>
      <p:ext uri="{BB962C8B-B14F-4D97-AF65-F5344CB8AC3E}">
        <p14:creationId xmlns:p14="http://schemas.microsoft.com/office/powerpoint/2010/main" val="33353525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422031" y="1508400"/>
            <a:ext cx="8301046" cy="459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2658035" y="0"/>
            <a:ext cx="6477000" cy="611188"/>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849889014"/>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1563"/>
            <a:ext cx="8229600" cy="5329238"/>
          </a:xfrm>
          <a:prstGeom prst="rect">
            <a:avLst/>
          </a:prstGeom>
        </p:spPr>
        <p:txBody>
          <a:bodyPr/>
          <a:lstStyle>
            <a:lvl1pPr>
              <a:defRPr sz="1800"/>
            </a:lvl1pPr>
            <a:lvl2pPr>
              <a:defRPr sz="1500"/>
            </a:lvl2pPr>
            <a:lvl3pPr>
              <a:defRPr sz="1200"/>
            </a:lvl3pPr>
            <a:lvl4pPr>
              <a:defRPr sz="105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2658035" y="0"/>
            <a:ext cx="6477000" cy="611188"/>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686408409"/>
      </p:ext>
    </p:extLst>
  </p:cSld>
  <p:clrMapOvr>
    <a:masterClrMapping/>
  </p:clrMapOvr>
  <p:transition spd="slow">
    <p:wipe dir="r"/>
  </p:transition>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9" name="Title 1"/>
          <p:cNvSpPr>
            <a:spLocks noGrp="1"/>
          </p:cNvSpPr>
          <p:nvPr>
            <p:ph type="title"/>
          </p:nvPr>
        </p:nvSpPr>
        <p:spPr>
          <a:xfrm>
            <a:off x="2658035" y="0"/>
            <a:ext cx="6477000" cy="611188"/>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807019958"/>
      </p:ext>
    </p:extLst>
  </p:cSld>
  <p:clrMapOvr>
    <a:masterClrMapping/>
  </p:clrMapOvr>
  <p:transition/>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4" name="Title 1"/>
          <p:cNvSpPr>
            <a:spLocks noGrp="1"/>
          </p:cNvSpPr>
          <p:nvPr>
            <p:ph type="title"/>
          </p:nvPr>
        </p:nvSpPr>
        <p:spPr>
          <a:xfrm>
            <a:off x="2658035" y="0"/>
            <a:ext cx="6477000" cy="611188"/>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6403656"/>
      </p:ext>
    </p:extLst>
  </p:cSld>
  <p:clrMapOvr>
    <a:masterClrMapping/>
  </p:clrMapOvr>
  <p:transition>
    <p:fade/>
  </p:transition>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14" name="Title 1"/>
          <p:cNvSpPr>
            <a:spLocks noGrp="1"/>
          </p:cNvSpPr>
          <p:nvPr>
            <p:ph type="title"/>
          </p:nvPr>
        </p:nvSpPr>
        <p:spPr>
          <a:xfrm>
            <a:off x="2658035" y="0"/>
            <a:ext cx="6477000" cy="611188"/>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913415056"/>
      </p:ext>
    </p:extLst>
  </p:cSld>
  <p:clrMapOvr>
    <a:masterClrMapping/>
  </p:clrMapOvr>
  <p:transition>
    <p:fade/>
  </p:transition>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000" y="14758"/>
            <a:ext cx="6477000" cy="522287"/>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256039407"/>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000" y="2"/>
            <a:ext cx="6477000" cy="522287"/>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717593311"/>
      </p:ext>
    </p:extLst>
  </p:cSld>
  <p:clrMapOvr>
    <a:masterClrMapping/>
  </p:clrMapOvr>
  <p:transition advClick="0"/>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17" name="Title 1"/>
          <p:cNvSpPr>
            <a:spLocks noGrp="1"/>
          </p:cNvSpPr>
          <p:nvPr>
            <p:ph type="title"/>
          </p:nvPr>
        </p:nvSpPr>
        <p:spPr>
          <a:xfrm>
            <a:off x="2658035" y="0"/>
            <a:ext cx="6477000" cy="611188"/>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582558398"/>
      </p:ext>
    </p:extLst>
  </p:cSld>
  <p:clrMapOvr>
    <a:masterClrMapping/>
  </p:clrMapOvr>
  <p:transition>
    <p:fade/>
  </p:transition>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6" name="Title 1"/>
          <p:cNvSpPr>
            <a:spLocks noGrp="1"/>
          </p:cNvSpPr>
          <p:nvPr>
            <p:ph type="title"/>
          </p:nvPr>
        </p:nvSpPr>
        <p:spPr>
          <a:xfrm>
            <a:off x="2658035" y="0"/>
            <a:ext cx="6477000" cy="611188"/>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998556880"/>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9334707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fld id="{32455899-4800-40C4-8D7A-3D40ABA732FA}" type="datetime1">
              <a:rPr lang="en-US" smtClean="0"/>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B735EF-BDB8-4664-9D3E-D8F304CE5438}" type="slidenum">
              <a:rPr lang="en-US" smtClean="0"/>
              <a:t>‹#›</a:t>
            </a:fld>
            <a:endParaRPr lang="en-US" dirty="0"/>
          </a:p>
        </p:txBody>
      </p:sp>
    </p:spTree>
    <p:extLst>
      <p:ext uri="{BB962C8B-B14F-4D97-AF65-F5344CB8AC3E}">
        <p14:creationId xmlns:p14="http://schemas.microsoft.com/office/powerpoint/2010/main" val="294571984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19" name="Title 1"/>
          <p:cNvSpPr>
            <a:spLocks noGrp="1"/>
          </p:cNvSpPr>
          <p:nvPr>
            <p:ph type="title"/>
          </p:nvPr>
        </p:nvSpPr>
        <p:spPr>
          <a:xfrm>
            <a:off x="2658035" y="0"/>
            <a:ext cx="6477000" cy="611188"/>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039601748"/>
      </p:ext>
    </p:extLst>
  </p:cSld>
  <p:clrMapOvr>
    <a:masterClrMapping/>
  </p:clrMapOvr>
  <p:transition>
    <p:fade/>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2658035" y="0"/>
            <a:ext cx="6477000" cy="611188"/>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547665243"/>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4_Title Only ">
    <p:spTree>
      <p:nvGrpSpPr>
        <p:cNvPr id="1" name=""/>
        <p:cNvGrpSpPr/>
        <p:nvPr/>
      </p:nvGrpSpPr>
      <p:grpSpPr>
        <a:xfrm>
          <a:off x="0" y="0"/>
          <a:ext cx="0" cy="0"/>
          <a:chOff x="0" y="0"/>
          <a:chExt cx="0" cy="0"/>
        </a:xfrm>
      </p:grpSpPr>
      <p:sp>
        <p:nvSpPr>
          <p:cNvPr id="15" name="Title 1"/>
          <p:cNvSpPr>
            <a:spLocks noGrp="1"/>
          </p:cNvSpPr>
          <p:nvPr userDrawn="1">
            <p:ph type="title"/>
          </p:nvPr>
        </p:nvSpPr>
        <p:spPr>
          <a:xfrm>
            <a:off x="980769" y="193576"/>
            <a:ext cx="7152967" cy="486697"/>
          </a:xfrm>
          <a:prstGeom prst="rect">
            <a:avLst/>
          </a:prstGeom>
        </p:spPr>
        <p:txBody>
          <a:bodyPr/>
          <a:lstStyle>
            <a:lvl1pPr>
              <a:defRPr sz="2100" b="1">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502808737"/>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19" name="Title 18"/>
          <p:cNvSpPr>
            <a:spLocks noGrp="1"/>
          </p:cNvSpPr>
          <p:nvPr>
            <p:ph type="title" hasCustomPrompt="1"/>
          </p:nvPr>
        </p:nvSpPr>
        <p:spPr>
          <a:xfrm>
            <a:off x="422031" y="2502007"/>
            <a:ext cx="8301046" cy="1446550"/>
          </a:xfrm>
        </p:spPr>
        <p:txBody>
          <a:bodyPr>
            <a:noAutofit/>
          </a:bodyPr>
          <a:lstStyle>
            <a:lvl1pPr algn="ctr">
              <a:defRPr sz="3143" i="0" cap="all" baseline="0">
                <a:solidFill>
                  <a:schemeClr val="tx1"/>
                </a:solidFill>
              </a:defRPr>
            </a:lvl1pPr>
          </a:lstStyle>
          <a:p>
            <a:r>
              <a:rPr lang="en-US" dirty="0" smtClean="0"/>
              <a:t>Title in ALL CAPS</a:t>
            </a:r>
            <a:br>
              <a:rPr lang="en-US" dirty="0" smtClean="0"/>
            </a:br>
            <a:r>
              <a:rPr lang="en-US" dirty="0" smtClean="0"/>
              <a:t>(Arial Bold 44pt, BLACK)</a:t>
            </a:r>
            <a:endParaRPr lang="en-US" dirty="0"/>
          </a:p>
        </p:txBody>
      </p:sp>
      <p:sp>
        <p:nvSpPr>
          <p:cNvPr id="22" name="Text Placeholder 21"/>
          <p:cNvSpPr>
            <a:spLocks noGrp="1"/>
          </p:cNvSpPr>
          <p:nvPr>
            <p:ph type="body" sz="quarter" idx="10" hasCustomPrompt="1"/>
          </p:nvPr>
        </p:nvSpPr>
        <p:spPr>
          <a:xfrm>
            <a:off x="422031" y="3950828"/>
            <a:ext cx="8301046" cy="982663"/>
          </a:xfrm>
          <a:prstGeom prst="rect">
            <a:avLst/>
          </a:prstGeom>
        </p:spPr>
        <p:txBody>
          <a:bodyPr/>
          <a:lstStyle>
            <a:lvl1pPr algn="ctr">
              <a:defRPr sz="2286" baseline="0">
                <a:latin typeface="+mj-lt"/>
              </a:defRPr>
            </a:lvl1pPr>
          </a:lstStyle>
          <a:p>
            <a:pPr lvl="0"/>
            <a:r>
              <a:rPr lang="en-US" dirty="0" smtClean="0"/>
              <a:t>Subtitle in Title Case (Arial Bold 32pt, Black)</a:t>
            </a:r>
          </a:p>
        </p:txBody>
      </p:sp>
      <p:sp>
        <p:nvSpPr>
          <p:cNvPr id="25" name="Text Placeholder 21"/>
          <p:cNvSpPr>
            <a:spLocks noGrp="1"/>
          </p:cNvSpPr>
          <p:nvPr>
            <p:ph type="body" sz="quarter" idx="11" hasCustomPrompt="1"/>
          </p:nvPr>
        </p:nvSpPr>
        <p:spPr>
          <a:xfrm>
            <a:off x="422031" y="4940300"/>
            <a:ext cx="8301046" cy="400110"/>
          </a:xfrm>
          <a:prstGeom prst="rect">
            <a:avLst/>
          </a:prstGeom>
        </p:spPr>
        <p:txBody>
          <a:bodyPr tIns="45720" bIns="45720">
            <a:noAutofit/>
          </a:bodyPr>
          <a:lstStyle>
            <a:lvl1pPr algn="ctr">
              <a:defRPr sz="1429" baseline="0"/>
            </a:lvl1pPr>
          </a:lstStyle>
          <a:p>
            <a:pPr lvl="0"/>
            <a:r>
              <a:rPr lang="en-US" dirty="0" smtClean="0"/>
              <a:t>Date (Arial Bold 20pt, Black)</a:t>
            </a:r>
          </a:p>
        </p:txBody>
      </p:sp>
    </p:spTree>
    <p:extLst>
      <p:ext uri="{BB962C8B-B14F-4D97-AF65-F5344CB8AC3E}">
        <p14:creationId xmlns:p14="http://schemas.microsoft.com/office/powerpoint/2010/main" val="2726358022"/>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58035" y="0"/>
            <a:ext cx="6477000" cy="611188"/>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071563"/>
            <a:ext cx="8229600" cy="5329238"/>
          </a:xfrm>
        </p:spPr>
        <p:txBody>
          <a:bodyPr/>
          <a:lstStyle>
            <a:lvl1pPr>
              <a:defRPr sz="2400"/>
            </a:lvl1pPr>
            <a:lvl2pPr>
              <a:defRPr sz="2000"/>
            </a:lvl2pPr>
            <a:lvl3pPr>
              <a:defRPr sz="1600"/>
            </a:lvl3pPr>
            <a:lvl4pPr>
              <a:defRPr sz="14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6829307"/>
      </p:ext>
    </p:extLst>
  </p:cSld>
  <p:clrMapOvr>
    <a:masterClrMapping/>
  </p:clrMapOvr>
  <p:transition spd="slow">
    <p:wipe dir="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9" name="Title 18"/>
          <p:cNvSpPr>
            <a:spLocks noGrp="1"/>
          </p:cNvSpPr>
          <p:nvPr>
            <p:ph type="title" hasCustomPrompt="1"/>
          </p:nvPr>
        </p:nvSpPr>
        <p:spPr>
          <a:xfrm>
            <a:off x="422031" y="2502007"/>
            <a:ext cx="8301046" cy="1446550"/>
          </a:xfrm>
        </p:spPr>
        <p:txBody>
          <a:bodyPr>
            <a:noAutofit/>
          </a:bodyPr>
          <a:lstStyle>
            <a:lvl1pPr algn="ctr">
              <a:defRPr sz="4400" i="0" cap="all" baseline="0">
                <a:solidFill>
                  <a:schemeClr val="tx1"/>
                </a:solidFill>
              </a:defRPr>
            </a:lvl1pPr>
          </a:lstStyle>
          <a:p>
            <a:r>
              <a:rPr lang="en-US" dirty="0" smtClean="0"/>
              <a:t>Title in ALL CAPS</a:t>
            </a:r>
            <a:br>
              <a:rPr lang="en-US" dirty="0" smtClean="0"/>
            </a:br>
            <a:r>
              <a:rPr lang="en-US" dirty="0" smtClean="0"/>
              <a:t>(Arial Bold 44pt, BLACK)</a:t>
            </a:r>
            <a:endParaRPr lang="en-US" dirty="0"/>
          </a:p>
        </p:txBody>
      </p:sp>
      <p:sp>
        <p:nvSpPr>
          <p:cNvPr id="22" name="Text Placeholder 21"/>
          <p:cNvSpPr>
            <a:spLocks noGrp="1"/>
          </p:cNvSpPr>
          <p:nvPr>
            <p:ph type="body" sz="quarter" idx="10" hasCustomPrompt="1"/>
          </p:nvPr>
        </p:nvSpPr>
        <p:spPr>
          <a:xfrm>
            <a:off x="422031" y="3950828"/>
            <a:ext cx="8301046" cy="982663"/>
          </a:xfrm>
        </p:spPr>
        <p:txBody>
          <a:bodyPr/>
          <a:lstStyle>
            <a:lvl1pPr algn="ctr">
              <a:defRPr sz="3200" baseline="0">
                <a:latin typeface="+mj-lt"/>
              </a:defRPr>
            </a:lvl1pPr>
          </a:lstStyle>
          <a:p>
            <a:pPr lvl="0"/>
            <a:r>
              <a:rPr lang="en-US" dirty="0" smtClean="0"/>
              <a:t>Subtitle in Title Case (Arial Bold 32pt, Black)</a:t>
            </a:r>
          </a:p>
        </p:txBody>
      </p:sp>
      <p:sp>
        <p:nvSpPr>
          <p:cNvPr id="25" name="Text Placeholder 21"/>
          <p:cNvSpPr>
            <a:spLocks noGrp="1"/>
          </p:cNvSpPr>
          <p:nvPr>
            <p:ph type="body" sz="quarter" idx="11" hasCustomPrompt="1"/>
          </p:nvPr>
        </p:nvSpPr>
        <p:spPr>
          <a:xfrm>
            <a:off x="422031" y="4940300"/>
            <a:ext cx="8301046" cy="400110"/>
          </a:xfrm>
        </p:spPr>
        <p:txBody>
          <a:bodyPr tIns="45720" bIns="45720">
            <a:noAutofit/>
          </a:bodyPr>
          <a:lstStyle>
            <a:lvl1pPr algn="ctr">
              <a:defRPr sz="2000" baseline="0"/>
            </a:lvl1pPr>
          </a:lstStyle>
          <a:p>
            <a:pPr lvl="0"/>
            <a:r>
              <a:rPr lang="en-US" dirty="0" smtClean="0"/>
              <a:t>Date (Arial Bold 20pt, Black)</a:t>
            </a:r>
          </a:p>
        </p:txBody>
      </p:sp>
      <p:sp>
        <p:nvSpPr>
          <p:cNvPr id="2" name="Rectangle 1"/>
          <p:cNvSpPr/>
          <p:nvPr userDrawn="1"/>
        </p:nvSpPr>
        <p:spPr>
          <a:xfrm>
            <a:off x="8610600" y="6488668"/>
            <a:ext cx="322524" cy="230832"/>
          </a:xfrm>
          <a:prstGeom prst="rect">
            <a:avLst/>
          </a:prstGeom>
        </p:spPr>
        <p:txBody>
          <a:bodyPr wrap="none">
            <a:spAutoFit/>
          </a:bodyPr>
          <a:lstStyle/>
          <a:p>
            <a:fld id="{991C6C56-31C0-4759-BF4C-6ECBC2C24035}" type="slidenum">
              <a:rPr lang="en-US" sz="900" b="0" smtClean="0">
                <a:solidFill>
                  <a:srgbClr val="000000"/>
                </a:solidFill>
                <a:latin typeface="Calibri" panose="020F0502020204030204" pitchFamily="34" charset="0"/>
              </a:rPr>
              <a:pPr/>
              <a:t>‹#›</a:t>
            </a:fld>
            <a:endParaRPr lang="en-US" sz="900" b="0" dirty="0"/>
          </a:p>
        </p:txBody>
      </p:sp>
    </p:spTree>
    <p:extLst>
      <p:ext uri="{BB962C8B-B14F-4D97-AF65-F5344CB8AC3E}">
        <p14:creationId xmlns:p14="http://schemas.microsoft.com/office/powerpoint/2010/main" val="283286168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422031" y="1508400"/>
            <a:ext cx="8301046" cy="459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2658035" y="0"/>
            <a:ext cx="6477000" cy="611188"/>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46727166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15" name="Title 1"/>
          <p:cNvSpPr>
            <a:spLocks noGrp="1"/>
          </p:cNvSpPr>
          <p:nvPr userDrawn="1">
            <p:ph type="title"/>
          </p:nvPr>
        </p:nvSpPr>
        <p:spPr>
          <a:xfrm>
            <a:off x="1986550" y="0"/>
            <a:ext cx="7152967" cy="523206"/>
          </a:xfrm>
          <a:prstGeom prst="rect">
            <a:avLst/>
          </a:prstGeom>
        </p:spPr>
        <p:txBody>
          <a:bodyPr lIns="91424" tIns="45713" rIns="91424" bIns="45713"/>
          <a:lstStyle>
            <a:lvl1pPr>
              <a:defRPr sz="2400" b="1">
                <a:latin typeface="Calibri" panose="020F0502020204030204"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65968694"/>
      </p:ext>
    </p:extLst>
  </p:cSld>
  <p:clrMapOvr>
    <a:masterClrMapping/>
  </p:clrMapOvr>
  <p:transition>
    <p:fade/>
  </p:transition>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Rectangle 1"/>
          <p:cNvSpPr/>
          <p:nvPr userDrawn="1"/>
        </p:nvSpPr>
        <p:spPr bwMode="auto">
          <a:xfrm>
            <a:off x="5429250" y="38100"/>
            <a:ext cx="1190625" cy="215900"/>
          </a:xfrm>
          <a:prstGeom prst="rect">
            <a:avLst/>
          </a:prstGeom>
          <a:solidFill>
            <a:schemeClr val="bg1"/>
          </a:solidFill>
          <a:ln w="9525">
            <a:noFill/>
            <a:miter lim="800000"/>
            <a:headEnd/>
            <a:tailEnd/>
          </a:ln>
        </p:spPr>
        <p:txBody>
          <a:bodyPr wrap="none" rtlCol="0" anchor="ctr"/>
          <a:lstStyle/>
          <a:p>
            <a:pPr algn="ctr"/>
            <a:endParaRPr lang="en-US" dirty="0">
              <a:solidFill>
                <a:prstClr val="black"/>
              </a:solidFill>
            </a:endParaRPr>
          </a:p>
        </p:txBody>
      </p:sp>
      <p:sp>
        <p:nvSpPr>
          <p:cNvPr id="5" name="Rectangle 4"/>
          <p:cNvSpPr/>
          <p:nvPr userDrawn="1"/>
        </p:nvSpPr>
        <p:spPr bwMode="auto">
          <a:xfrm>
            <a:off x="2486025" y="25400"/>
            <a:ext cx="1190625" cy="215900"/>
          </a:xfrm>
          <a:prstGeom prst="rect">
            <a:avLst/>
          </a:prstGeom>
          <a:solidFill>
            <a:schemeClr val="bg1"/>
          </a:solidFill>
          <a:ln w="9525">
            <a:noFill/>
            <a:miter lim="800000"/>
            <a:headEnd/>
            <a:tailEnd/>
          </a:ln>
        </p:spPr>
        <p:txBody>
          <a:bodyPr wrap="none" rtlCol="0" anchor="ctr"/>
          <a:lstStyle/>
          <a:p>
            <a:pPr algn="ctr"/>
            <a:endParaRPr lang="en-US" dirty="0">
              <a:solidFill>
                <a:prstClr val="black"/>
              </a:solidFill>
            </a:endParaRPr>
          </a:p>
        </p:txBody>
      </p:sp>
      <p:sp>
        <p:nvSpPr>
          <p:cNvPr id="7" name="Rectangle 2"/>
          <p:cNvSpPr>
            <a:spLocks noGrp="1" noChangeArrowheads="1"/>
          </p:cNvSpPr>
          <p:nvPr>
            <p:ph type="title"/>
          </p:nvPr>
        </p:nvSpPr>
        <p:spPr bwMode="auto">
          <a:xfrm>
            <a:off x="914400" y="85844"/>
            <a:ext cx="73914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2263783126"/>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2_Title and Tex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422031" y="1508400"/>
            <a:ext cx="8301046" cy="459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2658035" y="0"/>
            <a:ext cx="6477000" cy="611188"/>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5796969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200"/>
            </a:lvl1pPr>
          </a:lstStyle>
          <a:p>
            <a:r>
              <a:rPr lang="en-US"/>
              <a:t>Click to edit Master title style</a:t>
            </a:r>
            <a:endParaRPr lang="en-US" dirty="0"/>
          </a:p>
        </p:txBody>
      </p:sp>
      <p:sp>
        <p:nvSpPr>
          <p:cNvPr id="3" name="Content Placeholder 2"/>
          <p:cNvSpPr>
            <a:spLocks noGrp="1"/>
          </p:cNvSpPr>
          <p:nvPr>
            <p:ph sz="half" idx="1"/>
          </p:nvPr>
        </p:nvSpPr>
        <p:spPr>
          <a:xfrm>
            <a:off x="628650" y="1412668"/>
            <a:ext cx="3867150" cy="4764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12668"/>
            <a:ext cx="3867150" cy="4764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46B9ADCF-C0D8-4D59-AB4F-17E0D9F36015}" type="datetime1">
              <a:rPr lang="en-US" smtClean="0"/>
              <a:t>3/26/2020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B735EF-BDB8-4664-9D3E-D8F304CE5438}" type="slidenum">
              <a:rPr lang="en-US" smtClean="0"/>
              <a:t>‹#›</a:t>
            </a:fld>
            <a:endParaRPr lang="en-US" dirty="0"/>
          </a:p>
        </p:txBody>
      </p:sp>
    </p:spTree>
    <p:extLst>
      <p:ext uri="{BB962C8B-B14F-4D97-AF65-F5344CB8AC3E}">
        <p14:creationId xmlns:p14="http://schemas.microsoft.com/office/powerpoint/2010/main" val="348424113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1563"/>
            <a:ext cx="8229600" cy="5329238"/>
          </a:xfrm>
          <a:prstGeom prst="rect">
            <a:avLst/>
          </a:prstGeom>
        </p:spPr>
        <p:txBody>
          <a:bodyPr/>
          <a:lstStyle>
            <a:lvl1pPr>
              <a:defRPr sz="2400"/>
            </a:lvl1pPr>
            <a:lvl2pPr>
              <a:defRPr sz="2000"/>
            </a:lvl2pPr>
            <a:lvl3pPr>
              <a:defRPr sz="1600"/>
            </a:lvl3pPr>
            <a:lvl4pPr>
              <a:defRPr sz="14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2658035" y="0"/>
            <a:ext cx="6477000" cy="611188"/>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877503114"/>
      </p:ext>
    </p:extLst>
  </p:cSld>
  <p:clrMapOvr>
    <a:masterClrMapping/>
  </p:clrMapOvr>
  <p:transition spd="slow">
    <p:wipe dir="r"/>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457200" y="2209800"/>
            <a:ext cx="8229600" cy="1219200"/>
          </a:xfrm>
          <a:prstGeom prst="rect">
            <a:avLst/>
          </a:prstGeom>
        </p:spPr>
        <p:txBody>
          <a:bodyPr tIns="0" bIns="0" anchor="b" anchorCtr="0">
            <a:noAutofit/>
          </a:bodyPr>
          <a:lstStyle>
            <a:lvl1pPr algn="l">
              <a:lnSpc>
                <a:spcPts val="4000"/>
              </a:lnSpc>
              <a:defRPr sz="4800">
                <a:effectLst/>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457200" y="3779520"/>
            <a:ext cx="8229600" cy="1554480"/>
          </a:xfrm>
        </p:spPr>
        <p:txBody>
          <a:bodyPr tIns="91440" bIns="91440" anchor="t" anchorCtr="0"/>
          <a:lstStyle>
            <a:lvl1pPr marL="0" indent="0" algn="r">
              <a:lnSpc>
                <a:spcPts val="2800"/>
              </a:lnSpc>
              <a:buNone/>
              <a:defRPr sz="2800" b="1" i="1">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Line 8"/>
          <p:cNvSpPr>
            <a:spLocks noChangeShapeType="1"/>
          </p:cNvSpPr>
          <p:nvPr/>
        </p:nvSpPr>
        <p:spPr bwMode="auto">
          <a:xfrm>
            <a:off x="0" y="3539590"/>
            <a:ext cx="9144000" cy="0"/>
          </a:xfrm>
          <a:prstGeom prst="line">
            <a:avLst/>
          </a:prstGeom>
          <a:noFill/>
          <a:ln w="38100" cmpd="sng">
            <a:solidFill>
              <a:schemeClr val="bg1">
                <a:lumMod val="50000"/>
              </a:schemeClr>
            </a:solidFill>
            <a:round/>
            <a:headEnd/>
            <a:tailEnd/>
          </a:ln>
        </p:spPr>
        <p:txBody>
          <a:bodyPr/>
          <a:lstStyle/>
          <a:p>
            <a:endParaRPr lang="en-US" dirty="0">
              <a:solidFill>
                <a:prstClr val="black"/>
              </a:solidFill>
            </a:endParaRPr>
          </a:p>
        </p:txBody>
      </p:sp>
    </p:spTree>
    <p:extLst>
      <p:ext uri="{BB962C8B-B14F-4D97-AF65-F5344CB8AC3E}">
        <p14:creationId xmlns:p14="http://schemas.microsoft.com/office/powerpoint/2010/main" val="95944175"/>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4"/>
          </p:nvPr>
        </p:nvSpPr>
        <p:spPr>
          <a:xfrm>
            <a:off x="8093666" y="6500080"/>
            <a:ext cx="1050515" cy="357920"/>
          </a:xfrm>
          <a:prstGeom prst="rect">
            <a:avLst/>
          </a:prstGeom>
        </p:spPr>
        <p:txBody>
          <a:bodyPr vert="horz" lIns="91440" tIns="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555C5561-5447-F34A-B886-3BB8CEFF14AE}" type="slidenum">
              <a:rPr lang="en-US" smtClean="0"/>
              <a:pPr/>
              <a:t>‹#›</a:t>
            </a:fld>
            <a:endParaRPr lang="en-US" dirty="0"/>
          </a:p>
        </p:txBody>
      </p:sp>
    </p:spTree>
    <p:extLst>
      <p:ext uri="{BB962C8B-B14F-4D97-AF65-F5344CB8AC3E}">
        <p14:creationId xmlns:p14="http://schemas.microsoft.com/office/powerpoint/2010/main" val="3513115995"/>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3/26/2020</a:t>
            </a:fld>
            <a:endParaRPr lang="en-US"/>
          </a:p>
        </p:txBody>
      </p:sp>
      <p:sp>
        <p:nvSpPr>
          <p:cNvPr id="7" name="Holder 7"/>
          <p:cNvSpPr>
            <a:spLocks noGrp="1"/>
          </p:cNvSpPr>
          <p:nvPr>
            <p:ph type="sldNum" sz="quarter" idx="7"/>
          </p:nvPr>
        </p:nvSpPr>
        <p:spPr/>
        <p:txBody>
          <a:bodyPr lIns="0" tIns="0" rIns="0" bIns="0"/>
          <a:lstStyle>
            <a:lvl1pPr>
              <a:defRPr sz="1200" b="1" i="0">
                <a:solidFill>
                  <a:schemeClr val="tx1"/>
                </a:solidFill>
                <a:latin typeface="Calibri"/>
                <a:cs typeface="Calibri"/>
              </a:defRPr>
            </a:lvl1pPr>
          </a:lstStyle>
          <a:p>
            <a:pPr marL="102235">
              <a:lnSpc>
                <a:spcPts val="1240"/>
              </a:lnSpc>
            </a:pPr>
            <a:fld id="{81D60167-4931-47E6-BA6A-407CBD079E47}" type="slidenum">
              <a:rPr dirty="0"/>
              <a:t>‹#›</a:t>
            </a:fld>
            <a:endParaRPr dirty="0"/>
          </a:p>
        </p:txBody>
      </p:sp>
    </p:spTree>
    <p:extLst>
      <p:ext uri="{BB962C8B-B14F-4D97-AF65-F5344CB8AC3E}">
        <p14:creationId xmlns:p14="http://schemas.microsoft.com/office/powerpoint/2010/main" val="391900398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5"/>
          <p:cNvSpPr>
            <a:spLocks noGrp="1"/>
          </p:cNvSpPr>
          <p:nvPr>
            <p:ph type="sldNum" sz="quarter" idx="4"/>
          </p:nvPr>
        </p:nvSpPr>
        <p:spPr>
          <a:xfrm>
            <a:off x="7871032" y="6500080"/>
            <a:ext cx="1050515" cy="357920"/>
          </a:xfrm>
          <a:prstGeom prst="rect">
            <a:avLst/>
          </a:prstGeom>
        </p:spPr>
        <p:txBody>
          <a:bodyPr vert="horz" lIns="91440" tIns="0" rIns="91440" bIns="45720" rtlCol="0" anchor="ctr"/>
          <a:lstStyle>
            <a:lvl1pPr algn="r">
              <a:defRPr sz="1100">
                <a:solidFill>
                  <a:schemeClr val="bg1"/>
                </a:solidFill>
                <a:latin typeface="Arial"/>
                <a:cs typeface="Arial"/>
              </a:defRPr>
            </a:lvl1pPr>
          </a:lstStyle>
          <a:p>
            <a:fld id="{555C5561-5447-F34A-B886-3BB8CEFF14AE}" type="slidenum">
              <a:rPr lang="en-US" smtClean="0"/>
              <a:pPr/>
              <a:t>‹#›</a:t>
            </a:fld>
            <a:endParaRPr lang="en-US" dirty="0"/>
          </a:p>
        </p:txBody>
      </p:sp>
    </p:spTree>
    <p:extLst>
      <p:ext uri="{BB962C8B-B14F-4D97-AF65-F5344CB8AC3E}">
        <p14:creationId xmlns:p14="http://schemas.microsoft.com/office/powerpoint/2010/main" val="432762949"/>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28_Title Only">
    <p:spTree>
      <p:nvGrpSpPr>
        <p:cNvPr id="1" name=""/>
        <p:cNvGrpSpPr/>
        <p:nvPr/>
      </p:nvGrpSpPr>
      <p:grpSpPr>
        <a:xfrm>
          <a:off x="0" y="0"/>
          <a:ext cx="0" cy="0"/>
          <a:chOff x="0" y="0"/>
          <a:chExt cx="0" cy="0"/>
        </a:xfrm>
      </p:grpSpPr>
      <p:sp>
        <p:nvSpPr>
          <p:cNvPr id="15" name="Rectangle 14"/>
          <p:cNvSpPr/>
          <p:nvPr userDrawn="1"/>
        </p:nvSpPr>
        <p:spPr>
          <a:xfrm>
            <a:off x="176061" y="6482407"/>
            <a:ext cx="9151375" cy="338554"/>
          </a:xfrm>
          <a:prstGeom prst="rect">
            <a:avLst/>
          </a:prstGeom>
        </p:spPr>
        <p:txBody>
          <a:bodyPr wrap="square">
            <a:spAutoFit/>
          </a:bodyPr>
          <a:lstStyle/>
          <a:p>
            <a:pPr algn="ctr" fontAlgn="base">
              <a:spcBef>
                <a:spcPct val="0"/>
              </a:spcBef>
              <a:spcAft>
                <a:spcPct val="0"/>
              </a:spcAft>
            </a:pPr>
            <a:r>
              <a:rPr lang="en-US" sz="1600" dirty="0" smtClean="0">
                <a:solidFill>
                  <a:srgbClr val="006500"/>
                </a:solidFill>
                <a:latin typeface="Arial Narrow" panose="020B0606020202030204" pitchFamily="34" charset="0"/>
                <a:cs typeface="Arial" pitchFamily="34" charset="0"/>
              </a:rPr>
              <a:t>UNCLASSIFIED // For Official Use Only</a:t>
            </a:r>
            <a:endParaRPr lang="en-US" sz="1600" dirty="0">
              <a:solidFill>
                <a:prstClr val="black"/>
              </a:solidFill>
              <a:latin typeface="Arial Narrow" panose="020B0606020202030204" pitchFamily="34" charset="0"/>
              <a:cs typeface="Arial" pitchFamily="34" charset="0"/>
            </a:endParaRPr>
          </a:p>
        </p:txBody>
      </p:sp>
    </p:spTree>
    <p:extLst>
      <p:ext uri="{BB962C8B-B14F-4D97-AF65-F5344CB8AC3E}">
        <p14:creationId xmlns:p14="http://schemas.microsoft.com/office/powerpoint/2010/main" val="3099880257"/>
      </p:ext>
    </p:extLst>
  </p:cSld>
  <p:clrMapOvr>
    <a:masterClrMapping/>
  </p:clrMapOvr>
  <p:transition>
    <p:fade/>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5"/>
          <p:cNvSpPr>
            <a:spLocks noGrp="1"/>
          </p:cNvSpPr>
          <p:nvPr>
            <p:ph type="sldNum" sz="quarter" idx="4"/>
          </p:nvPr>
        </p:nvSpPr>
        <p:spPr>
          <a:xfrm>
            <a:off x="7871032" y="6500080"/>
            <a:ext cx="1050515" cy="357920"/>
          </a:xfrm>
          <a:prstGeom prst="rect">
            <a:avLst/>
          </a:prstGeom>
        </p:spPr>
        <p:txBody>
          <a:bodyPr vert="horz" lIns="91440" tIns="0" rIns="91440" bIns="45720" rtlCol="0" anchor="ctr"/>
          <a:lstStyle>
            <a:lvl1pPr algn="r">
              <a:defRPr sz="1100">
                <a:solidFill>
                  <a:schemeClr val="bg1"/>
                </a:solidFill>
                <a:latin typeface="Arial"/>
                <a:cs typeface="Arial"/>
              </a:defRPr>
            </a:lvl1pPr>
          </a:lstStyle>
          <a:p>
            <a:fld id="{0695CD78-E879-2C45-8AD6-75FF99309903}" type="slidenum">
              <a:rPr lang="en-US" smtClean="0"/>
              <a:t>‹#›</a:t>
            </a:fld>
            <a:endParaRPr lang="en-US" dirty="0"/>
          </a:p>
        </p:txBody>
      </p:sp>
    </p:spTree>
    <p:extLst>
      <p:ext uri="{BB962C8B-B14F-4D97-AF65-F5344CB8AC3E}">
        <p14:creationId xmlns:p14="http://schemas.microsoft.com/office/powerpoint/2010/main" val="803689248"/>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5C0B2D-BF1C-EA45-875F-CFE301038A0A}" type="datetime1">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839659" y="6356350"/>
            <a:ext cx="2133600" cy="365125"/>
          </a:xfrm>
        </p:spPr>
        <p:txBody>
          <a:bodyPr/>
          <a:lstStyle>
            <a:lvl1pPr>
              <a:defRPr sz="1000"/>
            </a:lvl1pPr>
          </a:lstStyle>
          <a:p>
            <a:fld id="{12E055B0-B521-0743-B0EA-7AF4CF5B94B0}" type="slidenum">
              <a:rPr lang="en-US" smtClean="0"/>
              <a:pPr/>
              <a:t>‹#›</a:t>
            </a:fld>
            <a:endParaRPr lang="en-US" dirty="0"/>
          </a:p>
        </p:txBody>
      </p:sp>
    </p:spTree>
    <p:extLst>
      <p:ext uri="{BB962C8B-B14F-4D97-AF65-F5344CB8AC3E}">
        <p14:creationId xmlns:p14="http://schemas.microsoft.com/office/powerpoint/2010/main" val="224461368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3449" y="119271"/>
            <a:ext cx="7958759" cy="503582"/>
          </a:xfrm>
          <a:prstGeom prst="rect">
            <a:avLst/>
          </a:prstGeom>
        </p:spPr>
        <p:txBody>
          <a:bodyPr anchor="ctr"/>
          <a:lstStyle>
            <a:lvl1pPr algn="ctr">
              <a:defRPr sz="2400">
                <a:solidFill>
                  <a:schemeClr val="tx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6227011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733800"/>
            <a:ext cx="6400800" cy="1752600"/>
          </a:xfrm>
          <a:prstGeom prst="rect">
            <a:avLst/>
          </a:prstGeom>
        </p:spPr>
        <p:txBody>
          <a:bodyPr/>
          <a:lstStyle>
            <a:lvl1pPr marL="0" indent="0" algn="ctr">
              <a:buNone/>
              <a:defRPr>
                <a:solidFill>
                  <a:schemeClr val="tx1">
                    <a:tint val="75000"/>
                  </a:schemeClr>
                </a:solidFill>
              </a:defRPr>
            </a:lvl1pPr>
            <a:lvl2pPr marL="257152" indent="0" algn="ctr">
              <a:buNone/>
              <a:defRPr>
                <a:solidFill>
                  <a:schemeClr val="tx1">
                    <a:tint val="75000"/>
                  </a:schemeClr>
                </a:solidFill>
              </a:defRPr>
            </a:lvl2pPr>
            <a:lvl3pPr marL="514304" indent="0" algn="ctr">
              <a:buNone/>
              <a:defRPr>
                <a:solidFill>
                  <a:schemeClr val="tx1">
                    <a:tint val="75000"/>
                  </a:schemeClr>
                </a:solidFill>
              </a:defRPr>
            </a:lvl3pPr>
            <a:lvl4pPr marL="771456" indent="0" algn="ctr">
              <a:buNone/>
              <a:defRPr>
                <a:solidFill>
                  <a:schemeClr val="tx1">
                    <a:tint val="75000"/>
                  </a:schemeClr>
                </a:solidFill>
              </a:defRPr>
            </a:lvl4pPr>
            <a:lvl5pPr marL="1028609" indent="0" algn="ctr">
              <a:buNone/>
              <a:defRPr>
                <a:solidFill>
                  <a:schemeClr val="tx1">
                    <a:tint val="75000"/>
                  </a:schemeClr>
                </a:solidFill>
              </a:defRPr>
            </a:lvl5pPr>
            <a:lvl6pPr marL="1285761" indent="0" algn="ctr">
              <a:buNone/>
              <a:defRPr>
                <a:solidFill>
                  <a:schemeClr val="tx1">
                    <a:tint val="75000"/>
                  </a:schemeClr>
                </a:solidFill>
              </a:defRPr>
            </a:lvl6pPr>
            <a:lvl7pPr marL="1542913" indent="0" algn="ctr">
              <a:buNone/>
              <a:defRPr>
                <a:solidFill>
                  <a:schemeClr val="tx1">
                    <a:tint val="75000"/>
                  </a:schemeClr>
                </a:solidFill>
              </a:defRPr>
            </a:lvl7pPr>
            <a:lvl8pPr marL="1800065" indent="0" algn="ctr">
              <a:buNone/>
              <a:defRPr>
                <a:solidFill>
                  <a:schemeClr val="tx1">
                    <a:tint val="75000"/>
                  </a:schemeClr>
                </a:solidFill>
              </a:defRPr>
            </a:lvl8pPr>
            <a:lvl9pPr marL="2057217" indent="0" algn="ctr">
              <a:buNone/>
              <a:defRPr>
                <a:solidFill>
                  <a:schemeClr val="tx1">
                    <a:tint val="75000"/>
                  </a:schemeClr>
                </a:solidFill>
              </a:defRPr>
            </a:lvl9pPr>
          </a:lstStyle>
          <a:p>
            <a:r>
              <a:rPr lang="en-US" smtClean="0"/>
              <a:t>Click to edit Master subtitle style</a:t>
            </a:r>
            <a:endParaRPr lang="en-US"/>
          </a:p>
        </p:txBody>
      </p:sp>
      <p:sp>
        <p:nvSpPr>
          <p:cNvPr id="8" name="Title 1"/>
          <p:cNvSpPr>
            <a:spLocks noGrp="1"/>
          </p:cNvSpPr>
          <p:nvPr>
            <p:ph type="ctrTitle"/>
          </p:nvPr>
        </p:nvSpPr>
        <p:spPr>
          <a:xfrm>
            <a:off x="685800" y="2667000"/>
            <a:ext cx="7772400" cy="990600"/>
          </a:xfrm>
        </p:spPr>
        <p:txBody>
          <a:bodyPr>
            <a:normAutofit/>
          </a:bodyPr>
          <a:lstStyle>
            <a:lvl1pPr algn="ctr">
              <a:defRPr sz="2475">
                <a:solidFill>
                  <a:schemeClr val="tx1">
                    <a:lumMod val="75000"/>
                    <a:lumOff val="25000"/>
                  </a:schemeClr>
                </a:solidFill>
              </a:defRPr>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a:xfrm>
            <a:off x="8586789" y="6602413"/>
            <a:ext cx="557212" cy="230832"/>
          </a:xfrm>
          <a:prstGeom prst="rect">
            <a:avLst/>
          </a:prstGeom>
        </p:spPr>
        <p:txBody>
          <a:bodyPr/>
          <a:lstStyle>
            <a:lvl1pPr>
              <a:defRPr/>
            </a:lvl1pPr>
          </a:lstStyle>
          <a:p>
            <a:pPr>
              <a:defRPr/>
            </a:pPr>
            <a:fld id="{0103B2D1-F0B3-4685-8BE4-9AF9E7FBCBC3}"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4522676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0"/>
            <a:ext cx="2057400" cy="365125"/>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2B86D4D3-C961-4B86-9C27-669C53277869}" type="datetime1">
              <a:rPr lang="en-US" smtClean="0"/>
              <a:t>3/26/2020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7B735EF-BDB8-4664-9D3E-D8F304CE5438}" type="slidenum">
              <a:rPr lang="en-US" smtClean="0"/>
              <a:t>‹#›</a:t>
            </a:fld>
            <a:endParaRPr lang="en-US" dirty="0"/>
          </a:p>
        </p:txBody>
      </p:sp>
    </p:spTree>
    <p:extLst>
      <p:ext uri="{BB962C8B-B14F-4D97-AF65-F5344CB8AC3E}">
        <p14:creationId xmlns:p14="http://schemas.microsoft.com/office/powerpoint/2010/main" val="357948530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b="0">
                <a:solidFill>
                  <a:schemeClr val="tx1"/>
                </a:solidFill>
              </a:defRPr>
            </a:lvl1pPr>
          </a:lstStyle>
          <a:p>
            <a:pPr>
              <a:defRPr/>
            </a:pPr>
            <a:fld id="{3BBAEB02-7F48-433A-A652-D3C8A8F4BD90}" type="slidenum">
              <a:rPr lang="en-US" smtClean="0"/>
              <a:pPr>
                <a:defRPr/>
              </a:pPr>
              <a:t>‹#›</a:t>
            </a:fld>
            <a:endParaRPr lang="en-US" dirty="0"/>
          </a:p>
        </p:txBody>
      </p:sp>
    </p:spTree>
    <p:extLst>
      <p:ext uri="{BB962C8B-B14F-4D97-AF65-F5344CB8AC3E}">
        <p14:creationId xmlns:p14="http://schemas.microsoft.com/office/powerpoint/2010/main" val="162111457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5"/>
          </p:nvPr>
        </p:nvSpPr>
        <p:spPr>
          <a:xfrm>
            <a:off x="8763000" y="6572250"/>
            <a:ext cx="381000" cy="228600"/>
          </a:xfrm>
        </p:spPr>
        <p:txBody>
          <a:bodyPr/>
          <a:lstStyle>
            <a:lvl1pPr>
              <a:defRPr b="0">
                <a:solidFill>
                  <a:schemeClr val="tx1"/>
                </a:solidFill>
              </a:defRPr>
            </a:lvl1pPr>
          </a:lstStyle>
          <a:p>
            <a:pPr>
              <a:defRPr/>
            </a:pPr>
            <a:fld id="{AC3369D6-F357-40D3-A860-CC3AD4BA8152}" type="slidenum">
              <a:rPr lang="en-US" smtClean="0"/>
              <a:pPr>
                <a:defRPr/>
              </a:pPr>
              <a:t>‹#›</a:t>
            </a:fld>
            <a:endParaRPr lang="en-US" dirty="0"/>
          </a:p>
        </p:txBody>
      </p:sp>
    </p:spTree>
    <p:extLst>
      <p:ext uri="{BB962C8B-B14F-4D97-AF65-F5344CB8AC3E}">
        <p14:creationId xmlns:p14="http://schemas.microsoft.com/office/powerpoint/2010/main" val="381282226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733800"/>
            <a:ext cx="6400800" cy="1752600"/>
          </a:xfrm>
          <a:prstGeom prst="rect">
            <a:avLst/>
          </a:prstGeom>
        </p:spPr>
        <p:txBody>
          <a:bodyPr/>
          <a:lstStyle>
            <a:lvl1pPr marL="0" indent="0" algn="ctr">
              <a:buNone/>
              <a:defRPr>
                <a:solidFill>
                  <a:schemeClr val="tx1">
                    <a:tint val="75000"/>
                  </a:schemeClr>
                </a:solidFill>
              </a:defRPr>
            </a:lvl1pPr>
            <a:lvl2pPr marL="457159" indent="0" algn="ctr">
              <a:buNone/>
              <a:defRPr>
                <a:solidFill>
                  <a:schemeClr val="tx1">
                    <a:tint val="75000"/>
                  </a:schemeClr>
                </a:solidFill>
              </a:defRPr>
            </a:lvl2pPr>
            <a:lvl3pPr marL="914318" indent="0" algn="ctr">
              <a:buNone/>
              <a:defRPr>
                <a:solidFill>
                  <a:schemeClr val="tx1">
                    <a:tint val="75000"/>
                  </a:schemeClr>
                </a:solidFill>
              </a:defRPr>
            </a:lvl3pPr>
            <a:lvl4pPr marL="1371477" indent="0" algn="ctr">
              <a:buNone/>
              <a:defRPr>
                <a:solidFill>
                  <a:schemeClr val="tx1">
                    <a:tint val="75000"/>
                  </a:schemeClr>
                </a:solidFill>
              </a:defRPr>
            </a:lvl4pPr>
            <a:lvl5pPr marL="1828637" indent="0" algn="ctr">
              <a:buNone/>
              <a:defRPr>
                <a:solidFill>
                  <a:schemeClr val="tx1">
                    <a:tint val="75000"/>
                  </a:schemeClr>
                </a:solidFill>
              </a:defRPr>
            </a:lvl5pPr>
            <a:lvl6pPr marL="2285797" indent="0" algn="ctr">
              <a:buNone/>
              <a:defRPr>
                <a:solidFill>
                  <a:schemeClr val="tx1">
                    <a:tint val="75000"/>
                  </a:schemeClr>
                </a:solidFill>
              </a:defRPr>
            </a:lvl6pPr>
            <a:lvl7pPr marL="2742956" indent="0" algn="ctr">
              <a:buNone/>
              <a:defRPr>
                <a:solidFill>
                  <a:schemeClr val="tx1">
                    <a:tint val="75000"/>
                  </a:schemeClr>
                </a:solidFill>
              </a:defRPr>
            </a:lvl7pPr>
            <a:lvl8pPr marL="3200115" indent="0" algn="ctr">
              <a:buNone/>
              <a:defRPr>
                <a:solidFill>
                  <a:schemeClr val="tx1">
                    <a:tint val="75000"/>
                  </a:schemeClr>
                </a:solidFill>
              </a:defRPr>
            </a:lvl8pPr>
            <a:lvl9pPr marL="3657274" indent="0" algn="ctr">
              <a:buNone/>
              <a:defRPr>
                <a:solidFill>
                  <a:schemeClr val="tx1">
                    <a:tint val="75000"/>
                  </a:schemeClr>
                </a:solidFill>
              </a:defRPr>
            </a:lvl9pPr>
          </a:lstStyle>
          <a:p>
            <a:r>
              <a:rPr lang="en-US" smtClean="0"/>
              <a:t>Click to edit Master subtitle style</a:t>
            </a:r>
            <a:endParaRPr lang="en-US"/>
          </a:p>
        </p:txBody>
      </p:sp>
      <p:sp>
        <p:nvSpPr>
          <p:cNvPr id="8" name="Title 1"/>
          <p:cNvSpPr>
            <a:spLocks noGrp="1"/>
          </p:cNvSpPr>
          <p:nvPr>
            <p:ph type="ctrTitle"/>
          </p:nvPr>
        </p:nvSpPr>
        <p:spPr>
          <a:xfrm>
            <a:off x="685800" y="2667000"/>
            <a:ext cx="7772400" cy="990600"/>
          </a:xfrm>
        </p:spPr>
        <p:txBody>
          <a:bodyPr>
            <a:normAutofit/>
          </a:bodyPr>
          <a:lstStyle>
            <a:lvl1pPr algn="ctr">
              <a:defRPr sz="4400">
                <a:solidFill>
                  <a:schemeClr val="tx1">
                    <a:lumMod val="75000"/>
                    <a:lumOff val="25000"/>
                  </a:schemeClr>
                </a:solidFill>
              </a:defRPr>
            </a:lvl1pPr>
          </a:lstStyle>
          <a:p>
            <a:r>
              <a:rPr lang="en-US" dirty="0" smtClean="0"/>
              <a:t>Click to edit Master title style</a:t>
            </a:r>
            <a:endParaRPr lang="en-US" dirty="0"/>
          </a:p>
        </p:txBody>
      </p:sp>
      <p:sp>
        <p:nvSpPr>
          <p:cNvPr id="6" name="Slide Number Placeholder 5"/>
          <p:cNvSpPr>
            <a:spLocks noGrp="1"/>
          </p:cNvSpPr>
          <p:nvPr>
            <p:ph type="sldNum" sz="quarter" idx="15"/>
          </p:nvPr>
        </p:nvSpPr>
        <p:spPr>
          <a:xfrm>
            <a:off x="8763000" y="6572250"/>
            <a:ext cx="381000" cy="228600"/>
          </a:xfrm>
        </p:spPr>
        <p:txBody>
          <a:bodyPr/>
          <a:lstStyle>
            <a:lvl1pPr>
              <a:defRPr sz="900" b="0">
                <a:solidFill>
                  <a:schemeClr val="tx1"/>
                </a:solidFill>
              </a:defRPr>
            </a:lvl1pPr>
          </a:lstStyle>
          <a:p>
            <a:pPr>
              <a:defRPr/>
            </a:pPr>
            <a:fld id="{6A06866A-D894-4EAC-9F78-AC20124ADBA2}" type="slidenum">
              <a:rPr lang="en-US" smtClean="0"/>
              <a:pPr>
                <a:defRPr/>
              </a:pPr>
              <a:t>‹#›</a:t>
            </a:fld>
            <a:endParaRPr lang="en-US" dirty="0"/>
          </a:p>
        </p:txBody>
      </p:sp>
    </p:spTree>
    <p:extLst>
      <p:ext uri="{BB962C8B-B14F-4D97-AF65-F5344CB8AC3E}">
        <p14:creationId xmlns:p14="http://schemas.microsoft.com/office/powerpoint/2010/main" val="40220420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lstStyle>
            <a:lvl1pPr algn="l">
              <a:defRPr sz="4000" b="1" cap="all">
                <a:solidFill>
                  <a:schemeClr val="tx1">
                    <a:lumMod val="75000"/>
                    <a:lumOff val="2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2000">
                <a:solidFill>
                  <a:schemeClr val="tx1">
                    <a:tint val="75000"/>
                  </a:schemeClr>
                </a:solidFill>
              </a:defRPr>
            </a:lvl1pPr>
            <a:lvl2pPr marL="457159" indent="0">
              <a:buNone/>
              <a:defRPr sz="1800">
                <a:solidFill>
                  <a:schemeClr val="tx1">
                    <a:tint val="75000"/>
                  </a:schemeClr>
                </a:solidFill>
              </a:defRPr>
            </a:lvl2pPr>
            <a:lvl3pPr marL="914318" indent="0">
              <a:buNone/>
              <a:defRPr sz="1600">
                <a:solidFill>
                  <a:schemeClr val="tx1">
                    <a:tint val="75000"/>
                  </a:schemeClr>
                </a:solidFill>
              </a:defRPr>
            </a:lvl3pPr>
            <a:lvl4pPr marL="1371477" indent="0">
              <a:buNone/>
              <a:defRPr sz="1400">
                <a:solidFill>
                  <a:schemeClr val="tx1">
                    <a:tint val="75000"/>
                  </a:schemeClr>
                </a:solidFill>
              </a:defRPr>
            </a:lvl4pPr>
            <a:lvl5pPr marL="1828637" indent="0">
              <a:buNone/>
              <a:defRPr sz="1400">
                <a:solidFill>
                  <a:schemeClr val="tx1">
                    <a:tint val="75000"/>
                  </a:schemeClr>
                </a:solidFill>
              </a:defRPr>
            </a:lvl5pPr>
            <a:lvl6pPr marL="2285797" indent="0">
              <a:buNone/>
              <a:defRPr sz="1400">
                <a:solidFill>
                  <a:schemeClr val="tx1">
                    <a:tint val="75000"/>
                  </a:schemeClr>
                </a:solidFill>
              </a:defRPr>
            </a:lvl6pPr>
            <a:lvl7pPr marL="2742956" indent="0">
              <a:buNone/>
              <a:defRPr sz="1400">
                <a:solidFill>
                  <a:schemeClr val="tx1">
                    <a:tint val="75000"/>
                  </a:schemeClr>
                </a:solidFill>
              </a:defRPr>
            </a:lvl7pPr>
            <a:lvl8pPr marL="3200115" indent="0">
              <a:buNone/>
              <a:defRPr sz="1400">
                <a:solidFill>
                  <a:schemeClr val="tx1">
                    <a:tint val="75000"/>
                  </a:schemeClr>
                </a:solidFill>
              </a:defRPr>
            </a:lvl8pPr>
            <a:lvl9pPr marL="3657274"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5"/>
          </p:nvPr>
        </p:nvSpPr>
        <p:spPr>
          <a:xfrm>
            <a:off x="8763000" y="6572250"/>
            <a:ext cx="381000" cy="228600"/>
          </a:xfrm>
        </p:spPr>
        <p:txBody>
          <a:bodyPr/>
          <a:lstStyle>
            <a:lvl1pPr>
              <a:defRPr>
                <a:solidFill>
                  <a:schemeClr val="tx1"/>
                </a:solidFill>
              </a:defRPr>
            </a:lvl1pPr>
          </a:lstStyle>
          <a:p>
            <a:pPr>
              <a:defRPr/>
            </a:pPr>
            <a:fld id="{AC629BF7-F9B5-49C0-AA6B-9DFD2D9C1219}" type="slidenum">
              <a:rPr lang="en-US" smtClean="0"/>
              <a:pPr>
                <a:defRPr/>
              </a:pPr>
              <a:t>‹#›</a:t>
            </a:fld>
            <a:endParaRPr lang="en-US" dirty="0"/>
          </a:p>
        </p:txBody>
      </p:sp>
    </p:spTree>
    <p:extLst>
      <p:ext uri="{BB962C8B-B14F-4D97-AF65-F5344CB8AC3E}">
        <p14:creationId xmlns:p14="http://schemas.microsoft.com/office/powerpoint/2010/main" val="253568631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8763000" y="6588125"/>
            <a:ext cx="381000" cy="228600"/>
          </a:xfrm>
          <a:prstGeom prst="rect">
            <a:avLst/>
          </a:prstGeom>
        </p:spPr>
        <p:txBody>
          <a:bodyPr lIns="91432" tIns="45716" rIns="91432" bIns="45716"/>
          <a:lstStyle>
            <a:lvl1pPr defTabSz="914318" fontAlgn="auto">
              <a:spcBef>
                <a:spcPts val="0"/>
              </a:spcBef>
              <a:spcAft>
                <a:spcPts val="0"/>
              </a:spcAft>
              <a:defRPr sz="900" b="0" baseline="0" smtClean="0">
                <a:solidFill>
                  <a:schemeClr val="tx1"/>
                </a:solidFill>
                <a:latin typeface="+mn-lt"/>
                <a:cs typeface="+mn-cs"/>
              </a:defRPr>
            </a:lvl1pPr>
          </a:lstStyle>
          <a:p>
            <a:pPr>
              <a:defRPr/>
            </a:pPr>
            <a:fld id="{3BA1D06D-D1BF-4E10-A7AC-AEBA01C19BB2}" type="slidenum">
              <a:rPr lang="en-US" smtClean="0"/>
              <a:pPr>
                <a:defRPr/>
              </a:pPr>
              <a:t>‹#›</a:t>
            </a:fld>
            <a:endParaRPr lang="en-US" dirty="0"/>
          </a:p>
        </p:txBody>
      </p:sp>
      <p:pic>
        <p:nvPicPr>
          <p:cNvPr id="10" name="Picture 13" descr="07-brand-logo-c1-onwhite"/>
          <p:cNvPicPr>
            <a:picLocks noChangeAspect="1" noChangeArrowheads="1"/>
          </p:cNvPicPr>
          <p:nvPr userDrawn="1"/>
        </p:nvPicPr>
        <p:blipFill>
          <a:blip r:embed="rId2" cstate="print"/>
          <a:srcRect l="36885" t="16470" r="40715" b="35385"/>
          <a:stretch>
            <a:fillRect/>
          </a:stretch>
        </p:blipFill>
        <p:spPr bwMode="auto">
          <a:xfrm>
            <a:off x="50800" y="50800"/>
            <a:ext cx="565150" cy="762000"/>
          </a:xfrm>
          <a:prstGeom prst="rect">
            <a:avLst/>
          </a:prstGeom>
          <a:noFill/>
          <a:ln w="9525">
            <a:noFill/>
            <a:miter lim="800000"/>
            <a:headEnd/>
            <a:tailEnd/>
          </a:ln>
        </p:spPr>
      </p:pic>
      <p:sp>
        <p:nvSpPr>
          <p:cNvPr id="5" name="Slide Number Placeholder 5"/>
          <p:cNvSpPr txBox="1">
            <a:spLocks/>
          </p:cNvSpPr>
          <p:nvPr userDrawn="1"/>
        </p:nvSpPr>
        <p:spPr>
          <a:xfrm>
            <a:off x="8586788" y="6602413"/>
            <a:ext cx="557212" cy="277812"/>
          </a:xfrm>
          <a:prstGeom prst="rect">
            <a:avLst/>
          </a:prstGeom>
        </p:spPr>
        <p:txBody>
          <a:bodyPr lIns="91432" tIns="45716" rIns="91432" bIns="45716"/>
          <a:lstStyle>
            <a:defPPr>
              <a:defRPr lang="en-US"/>
            </a:defPPr>
            <a:lvl1pPr marL="0" algn="l" defTabSz="914318" rtl="0" eaLnBrk="1" fontAlgn="auto" latinLnBrk="0" hangingPunct="1">
              <a:spcBef>
                <a:spcPts val="0"/>
              </a:spcBef>
              <a:spcAft>
                <a:spcPts val="0"/>
              </a:spcAft>
              <a:defRPr sz="1200" b="1"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F0980C5A-BA4E-4E06-8F28-637172C872D9}" type="slidenum">
              <a:rPr lang="en-US" smtClean="0"/>
              <a:pPr>
                <a:defRPr/>
              </a:pPr>
              <a:t>‹#›</a:t>
            </a:fld>
            <a:endParaRPr lang="en-US" dirty="0"/>
          </a:p>
        </p:txBody>
      </p:sp>
    </p:spTree>
    <p:extLst>
      <p:ext uri="{BB962C8B-B14F-4D97-AF65-F5344CB8AC3E}">
        <p14:creationId xmlns:p14="http://schemas.microsoft.com/office/powerpoint/2010/main" val="1443978833"/>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69A8FEAB-C3AE-4C8D-A4B7-72F65B89B367}" type="slidenum">
              <a:rPr lang="en-US"/>
              <a:pPr>
                <a:defRPr/>
              </a:pPr>
              <a:t>‹#›</a:t>
            </a:fld>
            <a:endParaRPr lang="en-US" dirty="0"/>
          </a:p>
        </p:txBody>
      </p:sp>
    </p:spTree>
    <p:extLst>
      <p:ext uri="{BB962C8B-B14F-4D97-AF65-F5344CB8AC3E}">
        <p14:creationId xmlns:p14="http://schemas.microsoft.com/office/powerpoint/2010/main" val="4267693064"/>
      </p:ext>
    </p:extLst>
  </p:cSld>
  <p:clrMapOvr>
    <a:masterClrMapping/>
  </p:clrMapOvr>
  <p:transition advClick="0"/>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p:txBody>
          <a:bodyPr/>
          <a:lstStyle>
            <a:lvl1pPr>
              <a:defRPr/>
            </a:lvl1pPr>
          </a:lstStyle>
          <a:p>
            <a:pPr>
              <a:defRPr/>
            </a:pPr>
            <a:fld id="{2ADD4D9C-5FF1-42B8-A40A-C12CA6C2F7BC}" type="slidenum">
              <a:rPr lang="en-US"/>
              <a:pPr>
                <a:defRPr/>
              </a:pPr>
              <a:t>‹#›</a:t>
            </a:fld>
            <a:endParaRPr lang="en-US" dirty="0"/>
          </a:p>
        </p:txBody>
      </p:sp>
    </p:spTree>
    <p:extLst>
      <p:ext uri="{BB962C8B-B14F-4D97-AF65-F5344CB8AC3E}">
        <p14:creationId xmlns:p14="http://schemas.microsoft.com/office/powerpoint/2010/main" val="2607586989"/>
      </p:ext>
    </p:extLst>
  </p:cSld>
  <p:clrMapOvr>
    <a:masterClrMapping/>
  </p:clrMapOvr>
  <p:transition advClick="0"/>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733800"/>
            <a:ext cx="6400800" cy="1752600"/>
          </a:xfrm>
          <a:prstGeom prst="rect">
            <a:avLst/>
          </a:prstGeom>
        </p:spPr>
        <p:txBody>
          <a:bodyPr lIns="91432" tIns="45716" rIns="91432" bIns="45716"/>
          <a:lstStyle>
            <a:lvl1pPr marL="0" indent="0" algn="ctr">
              <a:buNone/>
              <a:defRPr>
                <a:solidFill>
                  <a:schemeClr val="tx1">
                    <a:tint val="75000"/>
                  </a:schemeClr>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9" indent="0" algn="ctr">
              <a:buNone/>
              <a:defRPr>
                <a:solidFill>
                  <a:schemeClr val="tx1">
                    <a:tint val="75000"/>
                  </a:schemeClr>
                </a:solidFill>
              </a:defRPr>
            </a:lvl4pPr>
            <a:lvl5pPr marL="1828480" indent="0" algn="ctr">
              <a:buNone/>
              <a:defRPr>
                <a:solidFill>
                  <a:schemeClr val="tx1">
                    <a:tint val="75000"/>
                  </a:schemeClr>
                </a:solidFill>
              </a:defRPr>
            </a:lvl5pPr>
            <a:lvl6pPr marL="2285600" indent="0" algn="ctr">
              <a:buNone/>
              <a:defRPr>
                <a:solidFill>
                  <a:schemeClr val="tx1">
                    <a:tint val="75000"/>
                  </a:schemeClr>
                </a:solidFill>
              </a:defRPr>
            </a:lvl6pPr>
            <a:lvl7pPr marL="2742719" indent="0" algn="ctr">
              <a:buNone/>
              <a:defRPr>
                <a:solidFill>
                  <a:schemeClr val="tx1">
                    <a:tint val="75000"/>
                  </a:schemeClr>
                </a:solidFill>
              </a:defRPr>
            </a:lvl7pPr>
            <a:lvl8pPr marL="3199840" indent="0" algn="ctr">
              <a:buNone/>
              <a:defRPr>
                <a:solidFill>
                  <a:schemeClr val="tx1">
                    <a:tint val="75000"/>
                  </a:schemeClr>
                </a:solidFill>
              </a:defRPr>
            </a:lvl8pPr>
            <a:lvl9pPr marL="3656959" indent="0" algn="ctr">
              <a:buNone/>
              <a:defRPr>
                <a:solidFill>
                  <a:schemeClr val="tx1">
                    <a:tint val="75000"/>
                  </a:schemeClr>
                </a:solidFill>
              </a:defRPr>
            </a:lvl9pPr>
          </a:lstStyle>
          <a:p>
            <a:r>
              <a:rPr lang="en-US" smtClean="0"/>
              <a:t>Click to edit Master subtitle style</a:t>
            </a:r>
            <a:endParaRPr lang="en-US"/>
          </a:p>
        </p:txBody>
      </p:sp>
      <p:sp>
        <p:nvSpPr>
          <p:cNvPr id="8" name="Title 1"/>
          <p:cNvSpPr>
            <a:spLocks noGrp="1"/>
          </p:cNvSpPr>
          <p:nvPr>
            <p:ph type="ctrTitle"/>
          </p:nvPr>
        </p:nvSpPr>
        <p:spPr>
          <a:xfrm>
            <a:off x="685800" y="2667000"/>
            <a:ext cx="7772400" cy="990600"/>
          </a:xfrm>
        </p:spPr>
        <p:txBody>
          <a:bodyPr>
            <a:normAutofit/>
          </a:bodyPr>
          <a:lstStyle>
            <a:lvl1pPr algn="ctr">
              <a:defRPr sz="4400">
                <a:solidFill>
                  <a:schemeClr val="tx1">
                    <a:lumMod val="75000"/>
                    <a:lumOff val="25000"/>
                  </a:schemeClr>
                </a:solidFill>
              </a:defRPr>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CE7F68F9-7277-4B5A-98F1-7A038069146E}" type="slidenum">
              <a:rPr lang="en-US"/>
              <a:pPr>
                <a:defRPr/>
              </a:pPr>
              <a:t>‹#›</a:t>
            </a:fld>
            <a:endParaRPr lang="en-US" dirty="0"/>
          </a:p>
        </p:txBody>
      </p:sp>
    </p:spTree>
    <p:extLst>
      <p:ext uri="{BB962C8B-B14F-4D97-AF65-F5344CB8AC3E}">
        <p14:creationId xmlns:p14="http://schemas.microsoft.com/office/powerpoint/2010/main" val="3882906643"/>
      </p:ext>
    </p:extLst>
  </p:cSld>
  <p:clrMapOvr>
    <a:masterClrMapping/>
  </p:clrMapOvr>
  <p:transition advClick="0"/>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735746"/>
            <a:ext cx="7772400" cy="704386"/>
          </a:xfrm>
        </p:spPr>
        <p:txBody>
          <a:bodyPr/>
          <a:lstStyle>
            <a:lvl1pPr algn="l">
              <a:defRPr sz="4000" b="1" cap="all">
                <a:solidFill>
                  <a:schemeClr val="tx1">
                    <a:lumMod val="75000"/>
                    <a:lumOff val="2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22"/>
            <a:ext cx="7772400" cy="1500187"/>
          </a:xfrm>
          <a:prstGeom prst="rect">
            <a:avLst/>
          </a:prstGeom>
        </p:spPr>
        <p:txBody>
          <a:bodyPr lIns="91432" tIns="45716" rIns="91432" bIns="45716" anchor="b"/>
          <a:lstStyle>
            <a:lvl1pPr marL="0" indent="0">
              <a:buNone/>
              <a:defRPr sz="2000">
                <a:solidFill>
                  <a:schemeClr val="tx1">
                    <a:tint val="75000"/>
                  </a:schemeClr>
                </a:solidFill>
              </a:defRPr>
            </a:lvl1pPr>
            <a:lvl2pPr marL="457119" indent="0">
              <a:buNone/>
              <a:defRPr sz="1800">
                <a:solidFill>
                  <a:schemeClr val="tx1">
                    <a:tint val="75000"/>
                  </a:schemeClr>
                </a:solidFill>
              </a:defRPr>
            </a:lvl2pPr>
            <a:lvl3pPr marL="914239" indent="0">
              <a:buNone/>
              <a:defRPr sz="1600">
                <a:solidFill>
                  <a:schemeClr val="tx1">
                    <a:tint val="75000"/>
                  </a:schemeClr>
                </a:solidFill>
              </a:defRPr>
            </a:lvl3pPr>
            <a:lvl4pPr marL="1371359" indent="0">
              <a:buNone/>
              <a:defRPr sz="1400">
                <a:solidFill>
                  <a:schemeClr val="tx1">
                    <a:tint val="75000"/>
                  </a:schemeClr>
                </a:solidFill>
              </a:defRPr>
            </a:lvl4pPr>
            <a:lvl5pPr marL="1828480" indent="0">
              <a:buNone/>
              <a:defRPr sz="1400">
                <a:solidFill>
                  <a:schemeClr val="tx1">
                    <a:tint val="75000"/>
                  </a:schemeClr>
                </a:solidFill>
              </a:defRPr>
            </a:lvl5pPr>
            <a:lvl6pPr marL="2285600" indent="0">
              <a:buNone/>
              <a:defRPr sz="1400">
                <a:solidFill>
                  <a:schemeClr val="tx1">
                    <a:tint val="75000"/>
                  </a:schemeClr>
                </a:solidFill>
              </a:defRPr>
            </a:lvl6pPr>
            <a:lvl7pPr marL="2742719" indent="0">
              <a:buNone/>
              <a:defRPr sz="1400">
                <a:solidFill>
                  <a:schemeClr val="tx1">
                    <a:tint val="75000"/>
                  </a:schemeClr>
                </a:solidFill>
              </a:defRPr>
            </a:lvl7pPr>
            <a:lvl8pPr marL="3199840" indent="0">
              <a:buNone/>
              <a:defRPr sz="1400">
                <a:solidFill>
                  <a:schemeClr val="tx1">
                    <a:tint val="75000"/>
                  </a:schemeClr>
                </a:solidFill>
              </a:defRPr>
            </a:lvl8pPr>
            <a:lvl9pPr marL="3656959"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AD05B381-21A5-4742-857F-514FB809DE53}" type="slidenum">
              <a:rPr lang="en-US"/>
              <a:pPr>
                <a:defRPr/>
              </a:pPr>
              <a:t>‹#›</a:t>
            </a:fld>
            <a:endParaRPr lang="en-US" dirty="0"/>
          </a:p>
        </p:txBody>
      </p:sp>
    </p:spTree>
    <p:extLst>
      <p:ext uri="{BB962C8B-B14F-4D97-AF65-F5344CB8AC3E}">
        <p14:creationId xmlns:p14="http://schemas.microsoft.com/office/powerpoint/2010/main" val="4006733268"/>
      </p:ext>
    </p:extLst>
  </p:cSld>
  <p:clrMapOvr>
    <a:masterClrMapping/>
  </p:clrMapOvr>
  <p:transition advClick="0"/>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63CA0200-19F4-45A9-A6A9-120F4B1C835C}" type="slidenum">
              <a:rPr lang="en-US"/>
              <a:pPr>
                <a:defRPr/>
              </a:pPr>
              <a:t>‹#›</a:t>
            </a:fld>
            <a:endParaRPr lang="en-US" dirty="0"/>
          </a:p>
        </p:txBody>
      </p:sp>
    </p:spTree>
    <p:extLst>
      <p:ext uri="{BB962C8B-B14F-4D97-AF65-F5344CB8AC3E}">
        <p14:creationId xmlns:p14="http://schemas.microsoft.com/office/powerpoint/2010/main" val="3862986845"/>
      </p:ext>
    </p:extLst>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Text w/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noProof="0" dirty="0"/>
              <a:t>Insert page title</a:t>
            </a:r>
            <a:br>
              <a:rPr lang="en-US" noProof="0" dirty="0"/>
            </a:br>
            <a:r>
              <a:rPr lang="en-US" noProof="0" dirty="0"/>
              <a:t>and Subtitle</a:t>
            </a:r>
            <a:endParaRPr lang="en-US" dirty="0"/>
          </a:p>
        </p:txBody>
      </p:sp>
      <p:sp>
        <p:nvSpPr>
          <p:cNvPr id="4" name="Text Placeholder 3"/>
          <p:cNvSpPr>
            <a:spLocks noGrp="1"/>
          </p:cNvSpPr>
          <p:nvPr>
            <p:ph type="body" sz="quarter" idx="10" hasCustomPrompt="1"/>
          </p:nvPr>
        </p:nvSpPr>
        <p:spPr>
          <a:xfrm>
            <a:off x="324002" y="1690687"/>
            <a:ext cx="8494713" cy="4391026"/>
          </a:xfrm>
        </p:spPr>
        <p:txBody>
          <a:bodyPr/>
          <a:lstStyle>
            <a:lvl1pPr>
              <a:defRPr sz="2000"/>
            </a:lvl1pPr>
            <a:lvl2pPr>
              <a:defRPr sz="1800"/>
            </a:lvl2pPr>
            <a:lvl3pPr>
              <a:defRPr sz="1800"/>
            </a:lvl3pPr>
            <a:lvl4pPr>
              <a:defRPr sz="1800"/>
            </a:lvl4pPr>
            <a:lvl5pPr>
              <a:defRPr sz="1800"/>
            </a:lvl5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46660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071570"/>
            <a:ext cx="8469086" cy="5357813"/>
          </a:xfrm>
          <a:prstGeom prst="rect">
            <a:avLst/>
          </a:prstGeom>
        </p:spPr>
        <p:txBody>
          <a:bodyPr lIns="86485" tIns="43244" rIns="86485" bIns="43244"/>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6966866" y="6572250"/>
            <a:ext cx="1451429" cy="231458"/>
          </a:xfrm>
          <a:prstGeom prst="rect">
            <a:avLst/>
          </a:prstGeom>
        </p:spPr>
        <p:txBody>
          <a:bodyPr lIns="86485" tIns="43244" rIns="86485" bIns="43244">
            <a:noAutofit/>
          </a:bodyPr>
          <a:lstStyle>
            <a:lvl1pPr>
              <a:buNone/>
              <a:defRPr sz="1000" b="1">
                <a:solidFill>
                  <a:schemeClr val="bg1"/>
                </a:solidFill>
              </a:defRPr>
            </a:lvl1pPr>
          </a:lstStyle>
          <a:p>
            <a:pPr lvl="0"/>
            <a:r>
              <a:rPr lang="en-US" dirty="0" smtClean="0"/>
              <a:t>Click to edit Master text styles</a:t>
            </a:r>
          </a:p>
        </p:txBody>
      </p:sp>
      <p:sp>
        <p:nvSpPr>
          <p:cNvPr id="5" name="Footer Placeholder 4"/>
          <p:cNvSpPr>
            <a:spLocks noGrp="1"/>
          </p:cNvSpPr>
          <p:nvPr>
            <p:ph type="ftr" sz="quarter" idx="14"/>
          </p:nvPr>
        </p:nvSpPr>
        <p:spPr>
          <a:xfrm>
            <a:off x="4572000" y="6581775"/>
            <a:ext cx="2362200" cy="228600"/>
          </a:xfrm>
          <a:prstGeom prst="rect">
            <a:avLst/>
          </a:prstGeom>
        </p:spPr>
        <p:txBody>
          <a:bodyPr vert="horz" wrap="square" lIns="86485" tIns="43244" rIns="86485" bIns="43244" numCol="1" anchor="t" anchorCtr="0" compatLnSpc="1">
            <a:prstTxWarp prst="textNoShape">
              <a:avLst/>
            </a:prstTxWarp>
          </a:bodyPr>
          <a:lstStyle>
            <a:lvl1pPr>
              <a:defRPr sz="1000" b="1">
                <a:solidFill>
                  <a:prstClr val="white"/>
                </a:solidFill>
                <a:latin typeface="Calibri" pitchFamily="34" charset="0"/>
                <a:cs typeface="Arial" charset="0"/>
              </a:defRPr>
            </a:lvl1pPr>
          </a:lstStyle>
          <a:p>
            <a:pPr fontAlgn="base">
              <a:spcBef>
                <a:spcPct val="0"/>
              </a:spcBef>
              <a:spcAft>
                <a:spcPct val="0"/>
              </a:spcAft>
              <a:defRPr/>
            </a:pPr>
            <a:endParaRPr lang="en-US" dirty="0"/>
          </a:p>
        </p:txBody>
      </p:sp>
      <p:sp>
        <p:nvSpPr>
          <p:cNvPr id="6" name="Slide Number Placeholder 5"/>
          <p:cNvSpPr>
            <a:spLocks noGrp="1"/>
          </p:cNvSpPr>
          <p:nvPr>
            <p:ph type="sldNum" sz="quarter" idx="15"/>
          </p:nvPr>
        </p:nvSpPr>
        <p:spPr>
          <a:xfrm>
            <a:off x="8763000" y="6572251"/>
            <a:ext cx="381000" cy="280654"/>
          </a:xfrm>
        </p:spPr>
        <p:txBody>
          <a:bodyPr/>
          <a:lstStyle>
            <a:lvl1pPr>
              <a:defRPr/>
            </a:lvl1pPr>
          </a:lstStyle>
          <a:p>
            <a:pPr>
              <a:defRPr/>
            </a:pPr>
            <a:fld id="{AA8D352C-48D3-4472-A2A9-EC2F13791623}" type="slidenum">
              <a:rPr lang="en-US"/>
              <a:pPr>
                <a:defRPr/>
              </a:pPr>
              <a:t>‹#›</a:t>
            </a:fld>
            <a:endParaRPr lang="en-US" dirty="0"/>
          </a:p>
        </p:txBody>
      </p:sp>
    </p:spTree>
    <p:extLst>
      <p:ext uri="{BB962C8B-B14F-4D97-AF65-F5344CB8AC3E}">
        <p14:creationId xmlns:p14="http://schemas.microsoft.com/office/powerpoint/2010/main" val="436874794"/>
      </p:ext>
    </p:extLst>
  </p:cSld>
  <p:clrMapOvr>
    <a:masterClrMapping/>
  </p:clrMapOvr>
  <p:transition advClick="0"/>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071570"/>
            <a:ext cx="8469086" cy="5357813"/>
          </a:xfrm>
          <a:prstGeom prst="rect">
            <a:avLst/>
          </a:prstGeom>
        </p:spPr>
        <p:txBody>
          <a:bodyPr lIns="86485" tIns="43244" rIns="86485" bIns="43244"/>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6966866" y="6572250"/>
            <a:ext cx="1451429" cy="231458"/>
          </a:xfrm>
          <a:prstGeom prst="rect">
            <a:avLst/>
          </a:prstGeom>
        </p:spPr>
        <p:txBody>
          <a:bodyPr lIns="86485" tIns="43244" rIns="86485" bIns="43244">
            <a:noAutofit/>
          </a:bodyPr>
          <a:lstStyle>
            <a:lvl1pPr>
              <a:buNone/>
              <a:defRPr sz="1000" b="1">
                <a:solidFill>
                  <a:schemeClr val="bg1"/>
                </a:solidFill>
              </a:defRPr>
            </a:lvl1pPr>
          </a:lstStyle>
          <a:p>
            <a:pPr lvl="0"/>
            <a:r>
              <a:rPr lang="en-US" dirty="0" smtClean="0"/>
              <a:t>Click to edit Master text styles</a:t>
            </a:r>
          </a:p>
        </p:txBody>
      </p:sp>
      <p:sp>
        <p:nvSpPr>
          <p:cNvPr id="5" name="Footer Placeholder 4"/>
          <p:cNvSpPr>
            <a:spLocks noGrp="1"/>
          </p:cNvSpPr>
          <p:nvPr>
            <p:ph type="ftr" sz="quarter" idx="14"/>
          </p:nvPr>
        </p:nvSpPr>
        <p:spPr>
          <a:xfrm>
            <a:off x="4572000" y="6581775"/>
            <a:ext cx="2362200" cy="228600"/>
          </a:xfrm>
          <a:prstGeom prst="rect">
            <a:avLst/>
          </a:prstGeom>
        </p:spPr>
        <p:txBody>
          <a:bodyPr vert="horz" wrap="square" lIns="86485" tIns="43244" rIns="86485" bIns="43244" numCol="1" anchor="t" anchorCtr="0" compatLnSpc="1">
            <a:prstTxWarp prst="textNoShape">
              <a:avLst/>
            </a:prstTxWarp>
          </a:bodyPr>
          <a:lstStyle>
            <a:lvl1pPr>
              <a:defRPr sz="1000" b="1">
                <a:solidFill>
                  <a:prstClr val="white"/>
                </a:solidFill>
                <a:latin typeface="Calibri" pitchFamily="34" charset="0"/>
                <a:cs typeface="Arial" charset="0"/>
              </a:defRPr>
            </a:lvl1pPr>
          </a:lstStyle>
          <a:p>
            <a:pPr fontAlgn="base">
              <a:spcBef>
                <a:spcPct val="0"/>
              </a:spcBef>
              <a:spcAft>
                <a:spcPct val="0"/>
              </a:spcAft>
              <a:defRPr/>
            </a:pPr>
            <a:endParaRPr lang="en-US" dirty="0"/>
          </a:p>
        </p:txBody>
      </p:sp>
      <p:sp>
        <p:nvSpPr>
          <p:cNvPr id="6" name="Slide Number Placeholder 5"/>
          <p:cNvSpPr>
            <a:spLocks noGrp="1"/>
          </p:cNvSpPr>
          <p:nvPr>
            <p:ph type="sldNum" sz="quarter" idx="15"/>
          </p:nvPr>
        </p:nvSpPr>
        <p:spPr>
          <a:xfrm>
            <a:off x="8763000" y="6572251"/>
            <a:ext cx="381000" cy="280654"/>
          </a:xfrm>
        </p:spPr>
        <p:txBody>
          <a:bodyPr/>
          <a:lstStyle>
            <a:lvl1pPr>
              <a:defRPr/>
            </a:lvl1pPr>
          </a:lstStyle>
          <a:p>
            <a:pPr>
              <a:defRPr/>
            </a:pPr>
            <a:fld id="{816CA127-566D-4A7F-98C9-A2406041A880}" type="slidenum">
              <a:rPr lang="en-US"/>
              <a:pPr>
                <a:defRPr/>
              </a:pPr>
              <a:t>‹#›</a:t>
            </a:fld>
            <a:endParaRPr lang="en-US" dirty="0"/>
          </a:p>
        </p:txBody>
      </p:sp>
    </p:spTree>
    <p:extLst>
      <p:ext uri="{BB962C8B-B14F-4D97-AF65-F5344CB8AC3E}">
        <p14:creationId xmlns:p14="http://schemas.microsoft.com/office/powerpoint/2010/main" val="1589410792"/>
      </p:ext>
    </p:extLst>
  </p:cSld>
  <p:clrMapOvr>
    <a:masterClrMapping/>
  </p:clrMapOvr>
  <p:transition advClick="0"/>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071570"/>
            <a:ext cx="8469086" cy="5357813"/>
          </a:xfrm>
          <a:prstGeom prst="rect">
            <a:avLst/>
          </a:prstGeom>
        </p:spPr>
        <p:txBody>
          <a:bodyPr lIns="86485" tIns="43244" rIns="86485" bIns="43244"/>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6966866" y="6572250"/>
            <a:ext cx="1451429" cy="231458"/>
          </a:xfrm>
          <a:prstGeom prst="rect">
            <a:avLst/>
          </a:prstGeom>
        </p:spPr>
        <p:txBody>
          <a:bodyPr lIns="86485" tIns="43244" rIns="86485" bIns="43244">
            <a:noAutofit/>
          </a:bodyPr>
          <a:lstStyle>
            <a:lvl1pPr>
              <a:buNone/>
              <a:defRPr sz="1000" b="1">
                <a:solidFill>
                  <a:schemeClr val="bg1"/>
                </a:solidFill>
              </a:defRPr>
            </a:lvl1pPr>
          </a:lstStyle>
          <a:p>
            <a:pPr lvl="0"/>
            <a:r>
              <a:rPr lang="en-US" dirty="0" smtClean="0"/>
              <a:t>Click to edit Master text styles</a:t>
            </a:r>
          </a:p>
        </p:txBody>
      </p:sp>
      <p:sp>
        <p:nvSpPr>
          <p:cNvPr id="5" name="Footer Placeholder 4"/>
          <p:cNvSpPr>
            <a:spLocks noGrp="1"/>
          </p:cNvSpPr>
          <p:nvPr>
            <p:ph type="ftr" sz="quarter" idx="14"/>
          </p:nvPr>
        </p:nvSpPr>
        <p:spPr>
          <a:xfrm>
            <a:off x="4572000" y="6581775"/>
            <a:ext cx="2362200" cy="228600"/>
          </a:xfrm>
          <a:prstGeom prst="rect">
            <a:avLst/>
          </a:prstGeom>
        </p:spPr>
        <p:txBody>
          <a:bodyPr vert="horz" wrap="square" lIns="86485" tIns="43244" rIns="86485" bIns="43244" numCol="1" anchor="t" anchorCtr="0" compatLnSpc="1">
            <a:prstTxWarp prst="textNoShape">
              <a:avLst/>
            </a:prstTxWarp>
          </a:bodyPr>
          <a:lstStyle>
            <a:lvl1pPr>
              <a:defRPr sz="1000" b="1">
                <a:solidFill>
                  <a:prstClr val="white"/>
                </a:solidFill>
                <a:latin typeface="Calibri" pitchFamily="34" charset="0"/>
                <a:cs typeface="Arial" charset="0"/>
              </a:defRPr>
            </a:lvl1pPr>
          </a:lstStyle>
          <a:p>
            <a:pPr fontAlgn="base">
              <a:spcBef>
                <a:spcPct val="0"/>
              </a:spcBef>
              <a:spcAft>
                <a:spcPct val="0"/>
              </a:spcAft>
              <a:defRPr/>
            </a:pPr>
            <a:endParaRPr lang="en-US" dirty="0"/>
          </a:p>
        </p:txBody>
      </p:sp>
      <p:sp>
        <p:nvSpPr>
          <p:cNvPr id="6" name="Slide Number Placeholder 5"/>
          <p:cNvSpPr>
            <a:spLocks noGrp="1"/>
          </p:cNvSpPr>
          <p:nvPr>
            <p:ph type="sldNum" sz="quarter" idx="15"/>
          </p:nvPr>
        </p:nvSpPr>
        <p:spPr>
          <a:xfrm>
            <a:off x="8763000" y="6572251"/>
            <a:ext cx="381000" cy="280654"/>
          </a:xfrm>
        </p:spPr>
        <p:txBody>
          <a:bodyPr/>
          <a:lstStyle>
            <a:lvl1pPr>
              <a:defRPr/>
            </a:lvl1pPr>
          </a:lstStyle>
          <a:p>
            <a:pPr>
              <a:defRPr/>
            </a:pPr>
            <a:fld id="{B5269007-B075-4B50-8F45-20B4B5E8A60D}" type="slidenum">
              <a:rPr lang="en-US"/>
              <a:pPr>
                <a:defRPr/>
              </a:pPr>
              <a:t>‹#›</a:t>
            </a:fld>
            <a:endParaRPr lang="en-US" dirty="0"/>
          </a:p>
        </p:txBody>
      </p:sp>
    </p:spTree>
    <p:extLst>
      <p:ext uri="{BB962C8B-B14F-4D97-AF65-F5344CB8AC3E}">
        <p14:creationId xmlns:p14="http://schemas.microsoft.com/office/powerpoint/2010/main" val="2140706172"/>
      </p:ext>
    </p:extLst>
  </p:cSld>
  <p:clrMapOvr>
    <a:masterClrMapping/>
  </p:clrMapOvr>
  <p:transition advClick="0"/>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590800" y="114300"/>
            <a:ext cx="6477000" cy="611188"/>
          </a:xfrm>
          <a:prstGeom prst="rect">
            <a:avLst/>
          </a:prstGeom>
        </p:spPr>
        <p:txBody>
          <a:body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362857" y="1066800"/>
            <a:ext cx="8323943" cy="5291138"/>
          </a:xfrm>
        </p:spPr>
        <p:txBody>
          <a:bodyPr>
            <a:normAutofit/>
          </a:bodyPr>
          <a:lstStyle>
            <a:lvl1pPr marL="0" indent="0">
              <a:buNone/>
              <a:defRPr sz="1600"/>
            </a:lvl1pPr>
          </a:lstStyle>
          <a:p>
            <a:pPr lvl="0"/>
            <a:r>
              <a:rPr lang="en-US" dirty="0" smtClean="0"/>
              <a:t>Click to edit Master text styles</a:t>
            </a:r>
          </a:p>
        </p:txBody>
      </p:sp>
      <p:sp>
        <p:nvSpPr>
          <p:cNvPr id="5" name="Footer Placeholder 4"/>
          <p:cNvSpPr>
            <a:spLocks noGrp="1"/>
          </p:cNvSpPr>
          <p:nvPr>
            <p:ph type="ftr" sz="quarter" idx="14"/>
          </p:nvPr>
        </p:nvSpPr>
        <p:spPr>
          <a:xfrm>
            <a:off x="4343400" y="6597650"/>
            <a:ext cx="2209800" cy="230188"/>
          </a:xfrm>
          <a:prstGeom prst="rect">
            <a:avLst/>
          </a:prstGeom>
        </p:spPr>
        <p:txBody>
          <a:bodyPr/>
          <a:lstStyle>
            <a:lvl1pPr>
              <a:defRPr sz="1000" b="1">
                <a:solidFill>
                  <a:srgbClr val="FFCB05"/>
                </a:solidFill>
                <a:latin typeface="+mn-lt"/>
              </a:defRPr>
            </a:lvl1pPr>
          </a:lstStyle>
          <a:p>
            <a:pPr defTabSz="912813" fontAlgn="base">
              <a:spcBef>
                <a:spcPct val="0"/>
              </a:spcBef>
              <a:spcAft>
                <a:spcPct val="0"/>
              </a:spcAft>
              <a:defRPr/>
            </a:pPr>
            <a:r>
              <a:rPr lang="en-US">
                <a:cs typeface="Arial" charset="0"/>
              </a:rPr>
              <a:t>Click to enter CLASSIFICATION LEVEL</a:t>
            </a:r>
          </a:p>
        </p:txBody>
      </p:sp>
      <p:sp>
        <p:nvSpPr>
          <p:cNvPr id="6" name="Slide Number Placeholder 5"/>
          <p:cNvSpPr txBox="1">
            <a:spLocks/>
          </p:cNvSpPr>
          <p:nvPr userDrawn="1"/>
        </p:nvSpPr>
        <p:spPr>
          <a:xfrm>
            <a:off x="8763000" y="6588125"/>
            <a:ext cx="3810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pPr algn="r" defTabSz="912813" fontAlgn="base">
              <a:spcBef>
                <a:spcPct val="0"/>
              </a:spcBef>
              <a:spcAft>
                <a:spcPct val="0"/>
              </a:spcAft>
              <a:defRPr/>
            </a:pPr>
            <a:fld id="{8EC0E0C2-F01A-4547-9100-21A75FBB8D2F}" type="slidenum">
              <a:rPr lang="en-US" sz="1200" b="1" smtClean="0">
                <a:solidFill>
                  <a:prstClr val="black"/>
                </a:solidFill>
                <a:cs typeface="Arial" charset="0"/>
              </a:rPr>
              <a:pPr algn="r" defTabSz="912813" fontAlgn="base">
                <a:spcBef>
                  <a:spcPct val="0"/>
                </a:spcBef>
                <a:spcAft>
                  <a:spcPct val="0"/>
                </a:spcAft>
                <a:defRPr/>
              </a:pPr>
              <a:t>‹#›</a:t>
            </a:fld>
            <a:endParaRPr lang="en-US" sz="1200" b="1" dirty="0">
              <a:solidFill>
                <a:prstClr val="black"/>
              </a:solidFill>
              <a:cs typeface="Arial" charset="0"/>
            </a:endParaRPr>
          </a:p>
        </p:txBody>
      </p:sp>
    </p:spTree>
    <p:extLst>
      <p:ext uri="{BB962C8B-B14F-4D97-AF65-F5344CB8AC3E}">
        <p14:creationId xmlns:p14="http://schemas.microsoft.com/office/powerpoint/2010/main" val="443995256"/>
      </p:ext>
    </p:extLst>
  </p:cSld>
  <p:clrMapOvr>
    <a:masterClrMapping/>
  </p:clrMapOvr>
  <p:transition spd="slow">
    <p:wipe dir="r"/>
  </p:transition>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114300"/>
            <a:ext cx="6477000" cy="611188"/>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071563"/>
            <a:ext cx="8229600" cy="5329238"/>
          </a:xfrm>
        </p:spPr>
        <p:txBody>
          <a:bodyPr/>
          <a:lstStyle>
            <a:lvl1pPr>
              <a:defRPr sz="2400"/>
            </a:lvl1pPr>
            <a:lvl2pPr>
              <a:defRPr sz="2000"/>
            </a:lvl2pPr>
            <a:lvl3pPr>
              <a:defRPr sz="1600"/>
            </a:lvl3pPr>
            <a:lvl4pPr>
              <a:defRPr sz="14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txBox="1">
            <a:spLocks/>
          </p:cNvSpPr>
          <p:nvPr userDrawn="1"/>
        </p:nvSpPr>
        <p:spPr>
          <a:xfrm>
            <a:off x="8763000" y="6588125"/>
            <a:ext cx="3810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pPr algn="r" defTabSz="912813" fontAlgn="base">
              <a:spcBef>
                <a:spcPct val="0"/>
              </a:spcBef>
              <a:spcAft>
                <a:spcPct val="0"/>
              </a:spcAft>
              <a:defRPr/>
            </a:pPr>
            <a:fld id="{8EC0E0C2-F01A-4547-9100-21A75FBB8D2F}" type="slidenum">
              <a:rPr lang="en-US" sz="1200" b="1" smtClean="0">
                <a:solidFill>
                  <a:prstClr val="black"/>
                </a:solidFill>
                <a:cs typeface="Arial" charset="0"/>
              </a:rPr>
              <a:pPr algn="r" defTabSz="912813" fontAlgn="base">
                <a:spcBef>
                  <a:spcPct val="0"/>
                </a:spcBef>
                <a:spcAft>
                  <a:spcPct val="0"/>
                </a:spcAft>
                <a:defRPr/>
              </a:pPr>
              <a:t>‹#›</a:t>
            </a:fld>
            <a:endParaRPr lang="en-US" sz="1200" b="1" dirty="0">
              <a:solidFill>
                <a:prstClr val="black"/>
              </a:solidFill>
              <a:cs typeface="Arial" charset="0"/>
            </a:endParaRPr>
          </a:p>
        </p:txBody>
      </p:sp>
    </p:spTree>
    <p:extLst>
      <p:ext uri="{BB962C8B-B14F-4D97-AF65-F5344CB8AC3E}">
        <p14:creationId xmlns:p14="http://schemas.microsoft.com/office/powerpoint/2010/main" val="2217820711"/>
      </p:ext>
    </p:extLst>
  </p:cSld>
  <p:clrMapOvr>
    <a:masterClrMapping/>
  </p:clrMapOvr>
  <p:transition spd="slow">
    <p:wipe dir="r"/>
  </p:transition>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733800"/>
            <a:ext cx="6400800" cy="1752600"/>
          </a:xfrm>
        </p:spPr>
        <p:txBody>
          <a:bodyPr/>
          <a:lstStyle>
            <a:lvl1pPr marL="0" indent="0" algn="ctr">
              <a:buNone/>
              <a:defRPr>
                <a:solidFill>
                  <a:schemeClr val="tx1">
                    <a:tint val="75000"/>
                  </a:schemeClr>
                </a:solidFill>
              </a:defRPr>
            </a:lvl1pPr>
            <a:lvl2pPr marL="457159" indent="0" algn="ctr">
              <a:buNone/>
              <a:defRPr>
                <a:solidFill>
                  <a:schemeClr val="tx1">
                    <a:tint val="75000"/>
                  </a:schemeClr>
                </a:solidFill>
              </a:defRPr>
            </a:lvl2pPr>
            <a:lvl3pPr marL="914318" indent="0" algn="ctr">
              <a:buNone/>
              <a:defRPr>
                <a:solidFill>
                  <a:schemeClr val="tx1">
                    <a:tint val="75000"/>
                  </a:schemeClr>
                </a:solidFill>
              </a:defRPr>
            </a:lvl3pPr>
            <a:lvl4pPr marL="1371477" indent="0" algn="ctr">
              <a:buNone/>
              <a:defRPr>
                <a:solidFill>
                  <a:schemeClr val="tx1">
                    <a:tint val="75000"/>
                  </a:schemeClr>
                </a:solidFill>
              </a:defRPr>
            </a:lvl4pPr>
            <a:lvl5pPr marL="1828637" indent="0" algn="ctr">
              <a:buNone/>
              <a:defRPr>
                <a:solidFill>
                  <a:schemeClr val="tx1">
                    <a:tint val="75000"/>
                  </a:schemeClr>
                </a:solidFill>
              </a:defRPr>
            </a:lvl5pPr>
            <a:lvl6pPr marL="2285797" indent="0" algn="ctr">
              <a:buNone/>
              <a:defRPr>
                <a:solidFill>
                  <a:schemeClr val="tx1">
                    <a:tint val="75000"/>
                  </a:schemeClr>
                </a:solidFill>
              </a:defRPr>
            </a:lvl6pPr>
            <a:lvl7pPr marL="2742956" indent="0" algn="ctr">
              <a:buNone/>
              <a:defRPr>
                <a:solidFill>
                  <a:schemeClr val="tx1">
                    <a:tint val="75000"/>
                  </a:schemeClr>
                </a:solidFill>
              </a:defRPr>
            </a:lvl7pPr>
            <a:lvl8pPr marL="3200115" indent="0" algn="ctr">
              <a:buNone/>
              <a:defRPr>
                <a:solidFill>
                  <a:schemeClr val="tx1">
                    <a:tint val="75000"/>
                  </a:schemeClr>
                </a:solidFill>
              </a:defRPr>
            </a:lvl8pPr>
            <a:lvl9pPr marL="3657274" indent="0" algn="ctr">
              <a:buNone/>
              <a:defRPr>
                <a:solidFill>
                  <a:schemeClr val="tx1">
                    <a:tint val="75000"/>
                  </a:schemeClr>
                </a:solidFill>
              </a:defRPr>
            </a:lvl9pPr>
          </a:lstStyle>
          <a:p>
            <a:r>
              <a:rPr lang="en-US" smtClean="0"/>
              <a:t>Click to edit Master subtitle style</a:t>
            </a:r>
            <a:endParaRPr lang="en-US"/>
          </a:p>
        </p:txBody>
      </p:sp>
      <p:sp>
        <p:nvSpPr>
          <p:cNvPr id="8" name="Title 1"/>
          <p:cNvSpPr>
            <a:spLocks noGrp="1"/>
          </p:cNvSpPr>
          <p:nvPr>
            <p:ph type="ctrTitle"/>
          </p:nvPr>
        </p:nvSpPr>
        <p:spPr>
          <a:xfrm>
            <a:off x="685800" y="2667000"/>
            <a:ext cx="7772400" cy="990600"/>
          </a:xfrm>
          <a:prstGeom prst="rect">
            <a:avLst/>
          </a:prstGeom>
        </p:spPr>
        <p:txBody>
          <a:bodyPr>
            <a:normAutofit/>
          </a:bodyPr>
          <a:lstStyle>
            <a:lvl1pPr algn="ctr">
              <a:defRPr sz="4400">
                <a:solidFill>
                  <a:schemeClr val="tx1">
                    <a:lumMod val="75000"/>
                    <a:lumOff val="25000"/>
                  </a:schemeClr>
                </a:solidFill>
              </a:defRPr>
            </a:lvl1pPr>
          </a:lstStyle>
          <a:p>
            <a:r>
              <a:rPr lang="en-US" dirty="0" smtClean="0"/>
              <a:t>Click to edit Master title style</a:t>
            </a:r>
            <a:endParaRPr lang="en-US" dirty="0"/>
          </a:p>
        </p:txBody>
      </p:sp>
      <p:sp>
        <p:nvSpPr>
          <p:cNvPr id="6" name="Slide Number Placeholder 5"/>
          <p:cNvSpPr txBox="1">
            <a:spLocks/>
          </p:cNvSpPr>
          <p:nvPr userDrawn="1"/>
        </p:nvSpPr>
        <p:spPr>
          <a:xfrm>
            <a:off x="8763000" y="6588125"/>
            <a:ext cx="3810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pPr algn="r" defTabSz="912813" fontAlgn="base">
              <a:spcBef>
                <a:spcPct val="0"/>
              </a:spcBef>
              <a:spcAft>
                <a:spcPct val="0"/>
              </a:spcAft>
              <a:defRPr/>
            </a:pPr>
            <a:fld id="{8EC0E0C2-F01A-4547-9100-21A75FBB8D2F}" type="slidenum">
              <a:rPr lang="en-US" sz="1200" b="1" smtClean="0">
                <a:solidFill>
                  <a:prstClr val="black"/>
                </a:solidFill>
                <a:cs typeface="Arial" charset="0"/>
              </a:rPr>
              <a:pPr algn="r" defTabSz="912813" fontAlgn="base">
                <a:spcBef>
                  <a:spcPct val="0"/>
                </a:spcBef>
                <a:spcAft>
                  <a:spcPct val="0"/>
                </a:spcAft>
                <a:defRPr/>
              </a:pPr>
              <a:t>‹#›</a:t>
            </a:fld>
            <a:endParaRPr lang="en-US" sz="1200" b="1" dirty="0">
              <a:solidFill>
                <a:prstClr val="black"/>
              </a:solidFill>
              <a:cs typeface="Arial" charset="0"/>
            </a:endParaRPr>
          </a:p>
        </p:txBody>
      </p:sp>
    </p:spTree>
    <p:extLst>
      <p:ext uri="{BB962C8B-B14F-4D97-AF65-F5344CB8AC3E}">
        <p14:creationId xmlns:p14="http://schemas.microsoft.com/office/powerpoint/2010/main" val="3021757945"/>
      </p:ext>
    </p:extLst>
  </p:cSld>
  <p:clrMapOvr>
    <a:masterClrMapping/>
  </p:clrMapOvr>
  <p:transition spd="slow">
    <p:wipe dir="r"/>
  </p:transition>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xfrm>
            <a:off x="8686800" y="6501210"/>
            <a:ext cx="381000" cy="292695"/>
          </a:xfrm>
          <a:prstGeom prst="rect">
            <a:avLst/>
          </a:prstGeom>
        </p:spPr>
        <p:txBody>
          <a:bodyPr/>
          <a:lstStyle>
            <a:lvl1pPr>
              <a:defRPr sz="1800"/>
            </a:lvl1pPr>
          </a:lstStyle>
          <a:p>
            <a:pPr>
              <a:defRPr/>
            </a:pPr>
            <a:r>
              <a:rPr lang="en-US" dirty="0" smtClean="0"/>
              <a:t>#</a:t>
            </a:r>
            <a:endParaRPr lang="en-US" dirty="0"/>
          </a:p>
        </p:txBody>
      </p:sp>
    </p:spTree>
    <p:extLst>
      <p:ext uri="{BB962C8B-B14F-4D97-AF65-F5344CB8AC3E}">
        <p14:creationId xmlns:p14="http://schemas.microsoft.com/office/powerpoint/2010/main" val="324670872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7"/>
          <p:cNvSpPr>
            <a:spLocks noGrp="1"/>
          </p:cNvSpPr>
          <p:nvPr>
            <p:ph type="body" sz="quarter" idx="13"/>
          </p:nvPr>
        </p:nvSpPr>
        <p:spPr>
          <a:xfrm>
            <a:off x="6629400" y="6591714"/>
            <a:ext cx="1828800" cy="228600"/>
          </a:xfrm>
          <a:prstGeom prst="rect">
            <a:avLst/>
          </a:prstGeom>
        </p:spPr>
        <p:txBody>
          <a:bodyPr>
            <a:noAutofit/>
          </a:bodyPr>
          <a:lstStyle>
            <a:lvl1pPr>
              <a:buNone/>
              <a:defRPr sz="1000" b="1">
                <a:solidFill>
                  <a:schemeClr val="bg1"/>
                </a:solidFill>
              </a:defRPr>
            </a:lvl1pPr>
          </a:lstStyle>
          <a:p>
            <a:pPr lvl="0"/>
            <a:r>
              <a:rPr lang="en-US" dirty="0" smtClean="0"/>
              <a:t>Click to edit Master text styles</a:t>
            </a:r>
          </a:p>
        </p:txBody>
      </p:sp>
      <p:sp>
        <p:nvSpPr>
          <p:cNvPr id="4" name="Footer Placeholder 4"/>
          <p:cNvSpPr>
            <a:spLocks noGrp="1"/>
          </p:cNvSpPr>
          <p:nvPr>
            <p:ph type="ftr" sz="quarter" idx="14"/>
          </p:nvPr>
        </p:nvSpPr>
        <p:spPr>
          <a:xfrm>
            <a:off x="4267200" y="6591300"/>
            <a:ext cx="2286000" cy="228600"/>
          </a:xfrm>
          <a:prstGeom prst="rect">
            <a:avLst/>
          </a:prstGeom>
        </p:spPr>
        <p:txBody>
          <a:bodyPr/>
          <a:lstStyle>
            <a:lvl1pPr marL="0" algn="l" defTabSz="914318" rtl="0" eaLnBrk="1" latinLnBrk="0" hangingPunct="1">
              <a:defRPr lang="en-US" sz="1000" b="1" kern="1200">
                <a:solidFill>
                  <a:schemeClr val="bg1"/>
                </a:solidFill>
                <a:latin typeface="+mn-lt"/>
                <a:ea typeface="+mn-ea"/>
                <a:cs typeface="+mn-cs"/>
              </a:defRPr>
            </a:lvl1pPr>
          </a:lstStyle>
          <a:p>
            <a:pPr>
              <a:defRPr/>
            </a:pPr>
            <a:endParaRPr/>
          </a:p>
        </p:txBody>
      </p:sp>
      <p:sp>
        <p:nvSpPr>
          <p:cNvPr id="5" name="Slide Number Placeholder 5"/>
          <p:cNvSpPr>
            <a:spLocks noGrp="1"/>
          </p:cNvSpPr>
          <p:nvPr>
            <p:ph type="sldNum" sz="quarter" idx="15"/>
          </p:nvPr>
        </p:nvSpPr>
        <p:spPr>
          <a:xfrm>
            <a:off x="8763000" y="6572250"/>
            <a:ext cx="381000" cy="228600"/>
          </a:xfrm>
          <a:prstGeom prst="rect">
            <a:avLst/>
          </a:prstGeom>
        </p:spPr>
        <p:txBody>
          <a:bodyPr/>
          <a:lstStyle>
            <a:lvl1pPr>
              <a:defRPr/>
            </a:lvl1pPr>
          </a:lstStyle>
          <a:p>
            <a:pPr>
              <a:defRPr/>
            </a:pPr>
            <a:fld id="{D846CAAF-DE54-437A-8DCB-B5A2B5E7BF87}" type="slidenum">
              <a:rPr lang="en-US"/>
              <a:pPr>
                <a:defRPr/>
              </a:pPr>
              <a:t>‹#›</a:t>
            </a:fld>
            <a:endParaRPr lang="en-US" dirty="0"/>
          </a:p>
        </p:txBody>
      </p:sp>
    </p:spTree>
    <p:extLst>
      <p:ext uri="{BB962C8B-B14F-4D97-AF65-F5344CB8AC3E}">
        <p14:creationId xmlns:p14="http://schemas.microsoft.com/office/powerpoint/2010/main" val="48481423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733800"/>
            <a:ext cx="6400800" cy="1752600"/>
          </a:xfrm>
          <a:prstGeom prst="rect">
            <a:avLst/>
          </a:prstGeom>
        </p:spPr>
        <p:txBody>
          <a:bodyPr/>
          <a:lstStyle>
            <a:lvl1pPr marL="0" indent="0" algn="ctr">
              <a:buNone/>
              <a:defRPr>
                <a:solidFill>
                  <a:schemeClr val="tx1">
                    <a:tint val="75000"/>
                  </a:schemeClr>
                </a:solidFill>
              </a:defRPr>
            </a:lvl1pPr>
            <a:lvl2pPr marL="457159" indent="0" algn="ctr">
              <a:buNone/>
              <a:defRPr>
                <a:solidFill>
                  <a:schemeClr val="tx1">
                    <a:tint val="75000"/>
                  </a:schemeClr>
                </a:solidFill>
              </a:defRPr>
            </a:lvl2pPr>
            <a:lvl3pPr marL="914318" indent="0" algn="ctr">
              <a:buNone/>
              <a:defRPr>
                <a:solidFill>
                  <a:schemeClr val="tx1">
                    <a:tint val="75000"/>
                  </a:schemeClr>
                </a:solidFill>
              </a:defRPr>
            </a:lvl3pPr>
            <a:lvl4pPr marL="1371477" indent="0" algn="ctr">
              <a:buNone/>
              <a:defRPr>
                <a:solidFill>
                  <a:schemeClr val="tx1">
                    <a:tint val="75000"/>
                  </a:schemeClr>
                </a:solidFill>
              </a:defRPr>
            </a:lvl4pPr>
            <a:lvl5pPr marL="1828637" indent="0" algn="ctr">
              <a:buNone/>
              <a:defRPr>
                <a:solidFill>
                  <a:schemeClr val="tx1">
                    <a:tint val="75000"/>
                  </a:schemeClr>
                </a:solidFill>
              </a:defRPr>
            </a:lvl5pPr>
            <a:lvl6pPr marL="2285797" indent="0" algn="ctr">
              <a:buNone/>
              <a:defRPr>
                <a:solidFill>
                  <a:schemeClr val="tx1">
                    <a:tint val="75000"/>
                  </a:schemeClr>
                </a:solidFill>
              </a:defRPr>
            </a:lvl6pPr>
            <a:lvl7pPr marL="2742956" indent="0" algn="ctr">
              <a:buNone/>
              <a:defRPr>
                <a:solidFill>
                  <a:schemeClr val="tx1">
                    <a:tint val="75000"/>
                  </a:schemeClr>
                </a:solidFill>
              </a:defRPr>
            </a:lvl7pPr>
            <a:lvl8pPr marL="3200115" indent="0" algn="ctr">
              <a:buNone/>
              <a:defRPr>
                <a:solidFill>
                  <a:schemeClr val="tx1">
                    <a:tint val="75000"/>
                  </a:schemeClr>
                </a:solidFill>
              </a:defRPr>
            </a:lvl8pPr>
            <a:lvl9pPr marL="3657274" indent="0" algn="ctr">
              <a:buNone/>
              <a:defRPr>
                <a:solidFill>
                  <a:schemeClr val="tx1">
                    <a:tint val="75000"/>
                  </a:schemeClr>
                </a:solidFill>
              </a:defRPr>
            </a:lvl9pPr>
          </a:lstStyle>
          <a:p>
            <a:r>
              <a:rPr lang="en-US" smtClean="0"/>
              <a:t>Click to edit Master subtitle style</a:t>
            </a:r>
            <a:endParaRPr lang="en-US"/>
          </a:p>
        </p:txBody>
      </p:sp>
      <p:sp>
        <p:nvSpPr>
          <p:cNvPr id="8" name="Title 1"/>
          <p:cNvSpPr>
            <a:spLocks noGrp="1"/>
          </p:cNvSpPr>
          <p:nvPr>
            <p:ph type="ctrTitle"/>
          </p:nvPr>
        </p:nvSpPr>
        <p:spPr>
          <a:xfrm>
            <a:off x="685800" y="2667000"/>
            <a:ext cx="7772400" cy="990600"/>
          </a:xfrm>
        </p:spPr>
        <p:txBody>
          <a:bodyPr>
            <a:normAutofit/>
          </a:bodyPr>
          <a:lstStyle>
            <a:lvl1pPr algn="ctr">
              <a:defRPr sz="4400">
                <a:solidFill>
                  <a:schemeClr val="tx1">
                    <a:lumMod val="75000"/>
                    <a:lumOff val="25000"/>
                  </a:schemeClr>
                </a:solidFill>
              </a:defRPr>
            </a:lvl1pPr>
          </a:lstStyle>
          <a:p>
            <a:r>
              <a:rPr lang="en-US" dirty="0" smtClean="0"/>
              <a:t>Click to edit Master title style</a:t>
            </a:r>
            <a:endParaRPr lang="en-US" dirty="0"/>
          </a:p>
        </p:txBody>
      </p:sp>
      <p:sp>
        <p:nvSpPr>
          <p:cNvPr id="9" name="Text Placeholder 8"/>
          <p:cNvSpPr>
            <a:spLocks noGrp="1"/>
          </p:cNvSpPr>
          <p:nvPr>
            <p:ph type="body" sz="quarter" idx="13"/>
          </p:nvPr>
        </p:nvSpPr>
        <p:spPr>
          <a:xfrm>
            <a:off x="6553200" y="6594691"/>
            <a:ext cx="1905000" cy="228600"/>
          </a:xfrm>
          <a:prstGeom prst="rect">
            <a:avLst/>
          </a:prstGeom>
        </p:spPr>
        <p:txBody>
          <a:bodyPr>
            <a:noAutofit/>
          </a:bodyPr>
          <a:lstStyle>
            <a:lvl1pPr>
              <a:buNone/>
              <a:defRPr sz="1000" b="1">
                <a:solidFill>
                  <a:schemeClr val="bg1"/>
                </a:solidFill>
              </a:defRPr>
            </a:lvl1pPr>
          </a:lstStyle>
          <a:p>
            <a:pPr lvl="0"/>
            <a:r>
              <a:rPr lang="en-US" dirty="0" smtClean="0"/>
              <a:t>Click to edit Master text styles</a:t>
            </a:r>
          </a:p>
        </p:txBody>
      </p:sp>
      <p:sp>
        <p:nvSpPr>
          <p:cNvPr id="5" name="Footer Placeholder 4"/>
          <p:cNvSpPr>
            <a:spLocks noGrp="1"/>
          </p:cNvSpPr>
          <p:nvPr>
            <p:ph type="ftr" sz="quarter" idx="14"/>
          </p:nvPr>
        </p:nvSpPr>
        <p:spPr>
          <a:xfrm>
            <a:off x="4267200" y="6594475"/>
            <a:ext cx="2209800" cy="228600"/>
          </a:xfrm>
          <a:prstGeom prst="rect">
            <a:avLst/>
          </a:prstGeom>
        </p:spPr>
        <p:txBody>
          <a:bodyPr/>
          <a:lstStyle>
            <a:lvl1pPr>
              <a:defRPr sz="1000" b="1">
                <a:solidFill>
                  <a:schemeClr val="bg1"/>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0"/>
          </p:nvPr>
        </p:nvSpPr>
        <p:spPr>
          <a:xfrm>
            <a:off x="8686800" y="6501210"/>
            <a:ext cx="381000" cy="292695"/>
          </a:xfrm>
          <a:prstGeom prst="rect">
            <a:avLst/>
          </a:prstGeom>
        </p:spPr>
        <p:txBody>
          <a:bodyPr/>
          <a:lstStyle>
            <a:lvl1pPr>
              <a:defRPr sz="1800"/>
            </a:lvl1pPr>
          </a:lstStyle>
          <a:p>
            <a:pPr>
              <a:defRPr/>
            </a:pPr>
            <a:r>
              <a:rPr lang="en-US" dirty="0" smtClean="0"/>
              <a:t>#</a:t>
            </a:r>
            <a:endParaRPr lang="en-US" dirty="0"/>
          </a:p>
        </p:txBody>
      </p:sp>
    </p:spTree>
    <p:extLst>
      <p:ext uri="{BB962C8B-B14F-4D97-AF65-F5344CB8AC3E}">
        <p14:creationId xmlns:p14="http://schemas.microsoft.com/office/powerpoint/2010/main" val="129388143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lstStyle>
            <a:lvl1pPr algn="l">
              <a:defRPr sz="4000" b="1" cap="all">
                <a:solidFill>
                  <a:schemeClr val="tx1">
                    <a:lumMod val="75000"/>
                    <a:lumOff val="2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2000">
                <a:solidFill>
                  <a:schemeClr val="tx1">
                    <a:tint val="75000"/>
                  </a:schemeClr>
                </a:solidFill>
              </a:defRPr>
            </a:lvl1pPr>
            <a:lvl2pPr marL="457159" indent="0">
              <a:buNone/>
              <a:defRPr sz="1800">
                <a:solidFill>
                  <a:schemeClr val="tx1">
                    <a:tint val="75000"/>
                  </a:schemeClr>
                </a:solidFill>
              </a:defRPr>
            </a:lvl2pPr>
            <a:lvl3pPr marL="914318" indent="0">
              <a:buNone/>
              <a:defRPr sz="1600">
                <a:solidFill>
                  <a:schemeClr val="tx1">
                    <a:tint val="75000"/>
                  </a:schemeClr>
                </a:solidFill>
              </a:defRPr>
            </a:lvl3pPr>
            <a:lvl4pPr marL="1371477" indent="0">
              <a:buNone/>
              <a:defRPr sz="1400">
                <a:solidFill>
                  <a:schemeClr val="tx1">
                    <a:tint val="75000"/>
                  </a:schemeClr>
                </a:solidFill>
              </a:defRPr>
            </a:lvl4pPr>
            <a:lvl5pPr marL="1828637" indent="0">
              <a:buNone/>
              <a:defRPr sz="1400">
                <a:solidFill>
                  <a:schemeClr val="tx1">
                    <a:tint val="75000"/>
                  </a:schemeClr>
                </a:solidFill>
              </a:defRPr>
            </a:lvl5pPr>
            <a:lvl6pPr marL="2285797" indent="0">
              <a:buNone/>
              <a:defRPr sz="1400">
                <a:solidFill>
                  <a:schemeClr val="tx1">
                    <a:tint val="75000"/>
                  </a:schemeClr>
                </a:solidFill>
              </a:defRPr>
            </a:lvl6pPr>
            <a:lvl7pPr marL="2742956" indent="0">
              <a:buNone/>
              <a:defRPr sz="1400">
                <a:solidFill>
                  <a:schemeClr val="tx1">
                    <a:tint val="75000"/>
                  </a:schemeClr>
                </a:solidFill>
              </a:defRPr>
            </a:lvl7pPr>
            <a:lvl8pPr marL="3200115" indent="0">
              <a:buNone/>
              <a:defRPr sz="1400">
                <a:solidFill>
                  <a:schemeClr val="tx1">
                    <a:tint val="75000"/>
                  </a:schemeClr>
                </a:solidFill>
              </a:defRPr>
            </a:lvl8pPr>
            <a:lvl9pPr marL="3657274" indent="0">
              <a:buNone/>
              <a:defRPr sz="1400">
                <a:solidFill>
                  <a:schemeClr val="tx1">
                    <a:tint val="75000"/>
                  </a:schemeClr>
                </a:solidFill>
              </a:defRPr>
            </a:lvl9pPr>
          </a:lstStyle>
          <a:p>
            <a:pPr lvl="0"/>
            <a:r>
              <a:rPr lang="en-US" smtClean="0"/>
              <a:t>Click to edit Master text styles</a:t>
            </a:r>
          </a:p>
        </p:txBody>
      </p:sp>
      <p:sp>
        <p:nvSpPr>
          <p:cNvPr id="8" name="Text Placeholder 7"/>
          <p:cNvSpPr>
            <a:spLocks noGrp="1"/>
          </p:cNvSpPr>
          <p:nvPr>
            <p:ph type="body" sz="quarter" idx="13"/>
          </p:nvPr>
        </p:nvSpPr>
        <p:spPr>
          <a:xfrm>
            <a:off x="6553200" y="6584752"/>
            <a:ext cx="1905000" cy="228600"/>
          </a:xfrm>
          <a:prstGeom prst="rect">
            <a:avLst/>
          </a:prstGeom>
        </p:spPr>
        <p:txBody>
          <a:bodyPr>
            <a:noAutofit/>
          </a:bodyPr>
          <a:lstStyle>
            <a:lvl1pPr>
              <a:buNone/>
              <a:defRPr sz="1000" b="1">
                <a:solidFill>
                  <a:schemeClr val="bg1"/>
                </a:solidFill>
              </a:defRPr>
            </a:lvl1pPr>
          </a:lstStyle>
          <a:p>
            <a:pPr lvl="0"/>
            <a:r>
              <a:rPr lang="en-US" smtClean="0"/>
              <a:t>Click to edit Master text styles</a:t>
            </a:r>
          </a:p>
        </p:txBody>
      </p:sp>
      <p:sp>
        <p:nvSpPr>
          <p:cNvPr id="5" name="Footer Placeholder 4"/>
          <p:cNvSpPr>
            <a:spLocks noGrp="1"/>
          </p:cNvSpPr>
          <p:nvPr>
            <p:ph type="ftr" sz="quarter" idx="14"/>
          </p:nvPr>
        </p:nvSpPr>
        <p:spPr>
          <a:xfrm>
            <a:off x="4267200" y="6584950"/>
            <a:ext cx="2209800" cy="228600"/>
          </a:xfrm>
          <a:prstGeom prst="rect">
            <a:avLst/>
          </a:prstGeom>
        </p:spPr>
        <p:txBody>
          <a:bodyPr/>
          <a:lstStyle>
            <a:lvl1pPr marL="0" algn="l" defTabSz="914318" rtl="0" eaLnBrk="1" latinLnBrk="0" hangingPunct="1">
              <a:defRPr lang="en-US" sz="1000" b="1" kern="1200">
                <a:solidFill>
                  <a:schemeClr val="bg1"/>
                </a:solidFill>
                <a:latin typeface="+mn-lt"/>
                <a:ea typeface="+mn-ea"/>
                <a:cs typeface="+mn-cs"/>
              </a:defRPr>
            </a:lvl1pPr>
          </a:lstStyle>
          <a:p>
            <a:pPr>
              <a:defRPr/>
            </a:pPr>
            <a:endParaRPr dirty="0"/>
          </a:p>
        </p:txBody>
      </p:sp>
      <p:sp>
        <p:nvSpPr>
          <p:cNvPr id="6" name="Slide Number Placeholder 5"/>
          <p:cNvSpPr>
            <a:spLocks noGrp="1"/>
          </p:cNvSpPr>
          <p:nvPr>
            <p:ph type="sldNum" sz="quarter" idx="10"/>
          </p:nvPr>
        </p:nvSpPr>
        <p:spPr>
          <a:xfrm>
            <a:off x="8686800" y="6501210"/>
            <a:ext cx="381000" cy="292695"/>
          </a:xfrm>
          <a:prstGeom prst="rect">
            <a:avLst/>
          </a:prstGeom>
        </p:spPr>
        <p:txBody>
          <a:bodyPr/>
          <a:lstStyle>
            <a:lvl1pPr>
              <a:defRPr sz="1800"/>
            </a:lvl1pPr>
          </a:lstStyle>
          <a:p>
            <a:pPr>
              <a:defRPr/>
            </a:pPr>
            <a:r>
              <a:rPr lang="en-US" dirty="0" smtClean="0"/>
              <a:t>#</a:t>
            </a:r>
            <a:endParaRPr lang="en-US" dirty="0"/>
          </a:p>
        </p:txBody>
      </p:sp>
    </p:spTree>
    <p:extLst>
      <p:ext uri="{BB962C8B-B14F-4D97-AF65-F5344CB8AC3E}">
        <p14:creationId xmlns:p14="http://schemas.microsoft.com/office/powerpoint/2010/main" val="1614174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1563"/>
            <a:ext cx="8229600" cy="5329238"/>
          </a:xfrm>
          <a:prstGeom prst="rect">
            <a:avLst/>
          </a:prstGeom>
        </p:spPr>
        <p:txBody>
          <a:bodyPr/>
          <a:lstStyle>
            <a:lvl1pPr>
              <a:defRPr sz="1800"/>
            </a:lvl1pPr>
            <a:lvl2pPr>
              <a:defRPr sz="1500"/>
            </a:lvl2pPr>
            <a:lvl3pPr>
              <a:defRPr sz="1200"/>
            </a:lvl3pPr>
            <a:lvl4pPr>
              <a:defRPr sz="105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2658035" y="0"/>
            <a:ext cx="6477000" cy="611188"/>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887461913"/>
      </p:ext>
    </p:extLst>
  </p:cSld>
  <p:clrMapOvr>
    <a:masterClrMapping/>
  </p:clrMapOvr>
  <p:transition spd="slow">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Rebranding-powerpoint_bkg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Content Placeholder 15"/>
          <p:cNvSpPr>
            <a:spLocks noGrp="1"/>
          </p:cNvSpPr>
          <p:nvPr>
            <p:ph sz="quarter" idx="11" hasCustomPrompt="1"/>
          </p:nvPr>
        </p:nvSpPr>
        <p:spPr>
          <a:xfrm>
            <a:off x="134541" y="4712805"/>
            <a:ext cx="3657600" cy="1371600"/>
          </a:xfrm>
        </p:spPr>
        <p:txBody>
          <a:bodyPr>
            <a:normAutofit/>
          </a:bodyPr>
          <a:lstStyle>
            <a:lvl1pPr marL="0" indent="0">
              <a:lnSpc>
                <a:spcPct val="100000"/>
              </a:lnSpc>
              <a:spcBef>
                <a:spcPts val="0"/>
              </a:spcBef>
              <a:buNone/>
              <a:defRPr lang="en-US" sz="1800" dirty="0" smtClean="0">
                <a:solidFill>
                  <a:srgbClr val="193762"/>
                </a:solidFill>
                <a:latin typeface="Arial" panose="020B0604020202020204" pitchFamily="34" charset="0"/>
                <a:cs typeface="Arial" panose="020B0604020202020204" pitchFamily="34" charset="0"/>
              </a:defRPr>
            </a:lvl1pPr>
          </a:lstStyle>
          <a:p>
            <a:r>
              <a:rPr lang="en-US" sz="2400" dirty="0">
                <a:solidFill>
                  <a:srgbClr val="193762"/>
                </a:solidFill>
                <a:latin typeface="Arial" panose="020B0604020202020204" pitchFamily="34" charset="0"/>
                <a:cs typeface="Arial" panose="020B0604020202020204" pitchFamily="34" charset="0"/>
              </a:rPr>
              <a:t>NAME</a:t>
            </a:r>
          </a:p>
          <a:p>
            <a:r>
              <a:rPr lang="en-US" sz="1800" dirty="0">
                <a:solidFill>
                  <a:srgbClr val="193762"/>
                </a:solidFill>
                <a:latin typeface="Arial" panose="020B0604020202020204" pitchFamily="34" charset="0"/>
                <a:cs typeface="Arial" panose="020B0604020202020204" pitchFamily="34" charset="0"/>
              </a:rPr>
              <a:t>TITLE</a:t>
            </a:r>
          </a:p>
          <a:p>
            <a:r>
              <a:rPr lang="en-US" sz="1800" dirty="0">
                <a:solidFill>
                  <a:srgbClr val="193762"/>
                </a:solidFill>
                <a:latin typeface="Arial" panose="020B0604020202020204" pitchFamily="34" charset="0"/>
                <a:cs typeface="Arial" panose="020B0604020202020204" pitchFamily="34" charset="0"/>
              </a:rPr>
              <a:t>ORGANIZATION</a:t>
            </a:r>
          </a:p>
          <a:p>
            <a:r>
              <a:rPr lang="en-US" sz="1800" dirty="0">
                <a:solidFill>
                  <a:srgbClr val="193762"/>
                </a:solidFill>
                <a:latin typeface="Arial" panose="020B0604020202020204" pitchFamily="34" charset="0"/>
                <a:cs typeface="Arial" panose="020B0604020202020204" pitchFamily="34" charset="0"/>
              </a:rPr>
              <a:t>DATE</a:t>
            </a:r>
          </a:p>
        </p:txBody>
      </p:sp>
      <p:sp>
        <p:nvSpPr>
          <p:cNvPr id="14" name="Content Placeholder 13"/>
          <p:cNvSpPr>
            <a:spLocks noGrp="1"/>
          </p:cNvSpPr>
          <p:nvPr>
            <p:ph sz="quarter" idx="10" hasCustomPrompt="1"/>
          </p:nvPr>
        </p:nvSpPr>
        <p:spPr>
          <a:xfrm>
            <a:off x="834328" y="2909872"/>
            <a:ext cx="5024507" cy="914400"/>
          </a:xfrm>
        </p:spPr>
        <p:txBody>
          <a:bodyPr/>
          <a:lstStyle>
            <a:lvl1pPr marL="0" indent="0" algn="r">
              <a:buNone/>
              <a:defRPr b="1">
                <a:solidFill>
                  <a:srgbClr val="C00000"/>
                </a:solidFill>
              </a:defRPr>
            </a:lvl1pPr>
          </a:lstStyle>
          <a:p>
            <a:pPr lvl="0"/>
            <a:r>
              <a:rPr lang="en-US" dirty="0"/>
              <a:t>Subtitle</a:t>
            </a:r>
          </a:p>
        </p:txBody>
      </p:sp>
      <p:sp>
        <p:nvSpPr>
          <p:cNvPr id="4" name="Title 3"/>
          <p:cNvSpPr>
            <a:spLocks noGrp="1"/>
          </p:cNvSpPr>
          <p:nvPr>
            <p:ph type="title" hasCustomPrompt="1"/>
          </p:nvPr>
        </p:nvSpPr>
        <p:spPr>
          <a:xfrm>
            <a:off x="829635" y="1970584"/>
            <a:ext cx="5029200" cy="914400"/>
          </a:xfrm>
        </p:spPr>
        <p:txBody>
          <a:bodyPr/>
          <a:lstStyle>
            <a:lvl1pPr algn="r">
              <a:defRPr sz="5000" b="1" baseline="0">
                <a:solidFill>
                  <a:srgbClr val="C00000"/>
                </a:solidFill>
              </a:defRPr>
            </a:lvl1pPr>
          </a:lstStyle>
          <a:p>
            <a:r>
              <a:rPr lang="en-US" dirty="0"/>
              <a:t>Title</a:t>
            </a:r>
          </a:p>
        </p:txBody>
      </p:sp>
      <p:sp>
        <p:nvSpPr>
          <p:cNvPr id="11" name="TextBox 10"/>
          <p:cNvSpPr txBox="1"/>
          <p:nvPr/>
        </p:nvSpPr>
        <p:spPr>
          <a:xfrm>
            <a:off x="134541" y="6194809"/>
            <a:ext cx="2196876" cy="276999"/>
          </a:xfrm>
          <a:prstGeom prst="rect">
            <a:avLst/>
          </a:prstGeom>
          <a:noFill/>
        </p:spPr>
        <p:txBody>
          <a:bodyPr wrap="square" rtlCol="0" anchor="ctr" anchorCtr="0">
            <a:spAutoFit/>
          </a:bodyPr>
          <a:lstStyle/>
          <a:p>
            <a:r>
              <a:rPr lang="en-US" sz="1200" dirty="0">
                <a:solidFill>
                  <a:srgbClr val="5489D5"/>
                </a:solidFill>
                <a:latin typeface="Arial" panose="020B0604020202020204" pitchFamily="34" charset="0"/>
                <a:cs typeface="Arial" panose="020B0604020202020204" pitchFamily="34" charset="0"/>
              </a:rPr>
              <a:t>UNCLASSIFIED</a:t>
            </a:r>
          </a:p>
        </p:txBody>
      </p:sp>
      <p:pic>
        <p:nvPicPr>
          <p:cNvPr id="12" name="Picture 11" descr="ArmyStarlogo-blk&amp;gld2.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74491" y="338330"/>
            <a:ext cx="559838" cy="709261"/>
          </a:xfrm>
          <a:prstGeom prst="rect">
            <a:avLst/>
          </a:prstGeom>
        </p:spPr>
      </p:pic>
      <p:pic>
        <p:nvPicPr>
          <p:cNvPr id="13" name="Picture 12" descr="PEOEIS_Logo_4C.eps"/>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73442" y="338328"/>
            <a:ext cx="1866940" cy="638690"/>
          </a:xfrm>
          <a:prstGeom prst="rect">
            <a:avLst/>
          </a:prstGeom>
        </p:spPr>
      </p:pic>
    </p:spTree>
    <p:extLst>
      <p:ext uri="{BB962C8B-B14F-4D97-AF65-F5344CB8AC3E}">
        <p14:creationId xmlns:p14="http://schemas.microsoft.com/office/powerpoint/2010/main" val="171311255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7"/>
          <p:cNvSpPr>
            <a:spLocks noGrp="1"/>
          </p:cNvSpPr>
          <p:nvPr>
            <p:ph type="body" sz="quarter" idx="13"/>
          </p:nvPr>
        </p:nvSpPr>
        <p:spPr>
          <a:xfrm>
            <a:off x="6629400" y="6594691"/>
            <a:ext cx="2057400" cy="228600"/>
          </a:xfrm>
          <a:prstGeom prst="rect">
            <a:avLst/>
          </a:prstGeom>
        </p:spPr>
        <p:txBody>
          <a:bodyPr>
            <a:noAutofit/>
          </a:bodyPr>
          <a:lstStyle>
            <a:lvl1pPr>
              <a:buNone/>
              <a:defRPr sz="1000" b="1">
                <a:solidFill>
                  <a:schemeClr val="bg1"/>
                </a:solidFill>
              </a:defRPr>
            </a:lvl1pPr>
          </a:lstStyle>
          <a:p>
            <a:pPr lvl="0"/>
            <a:r>
              <a:rPr lang="en-US" dirty="0" smtClean="0"/>
              <a:t>Click to edit Master text styles</a:t>
            </a:r>
          </a:p>
        </p:txBody>
      </p:sp>
      <p:sp>
        <p:nvSpPr>
          <p:cNvPr id="4" name="Footer Placeholder 3"/>
          <p:cNvSpPr>
            <a:spLocks noGrp="1"/>
          </p:cNvSpPr>
          <p:nvPr>
            <p:ph type="ftr" sz="quarter" idx="14"/>
          </p:nvPr>
        </p:nvSpPr>
        <p:spPr>
          <a:xfrm>
            <a:off x="4267200" y="6594475"/>
            <a:ext cx="2286000" cy="228600"/>
          </a:xfrm>
          <a:prstGeom prst="rect">
            <a:avLst/>
          </a:prstGeom>
        </p:spPr>
        <p:txBody>
          <a:bodyPr/>
          <a:lstStyle>
            <a:lvl1pPr marL="0" algn="l" defTabSz="914318" rtl="0" eaLnBrk="1" latinLnBrk="0" hangingPunct="1">
              <a:defRPr lang="en-US" sz="1000" b="1" kern="1200">
                <a:solidFill>
                  <a:schemeClr val="bg1"/>
                </a:solidFill>
                <a:latin typeface="+mn-lt"/>
                <a:ea typeface="+mn-ea"/>
                <a:cs typeface="+mn-cs"/>
              </a:defRPr>
            </a:lvl1pPr>
          </a:lstStyle>
          <a:p>
            <a:pPr>
              <a:defRPr/>
            </a:pPr>
            <a:endParaRPr/>
          </a:p>
        </p:txBody>
      </p:sp>
      <p:sp>
        <p:nvSpPr>
          <p:cNvPr id="5" name="Slide Number Placeholder 5"/>
          <p:cNvSpPr>
            <a:spLocks noGrp="1"/>
          </p:cNvSpPr>
          <p:nvPr>
            <p:ph type="sldNum" sz="quarter" idx="10"/>
          </p:nvPr>
        </p:nvSpPr>
        <p:spPr>
          <a:xfrm>
            <a:off x="8686800" y="6501210"/>
            <a:ext cx="381000" cy="292695"/>
          </a:xfrm>
          <a:prstGeom prst="rect">
            <a:avLst/>
          </a:prstGeom>
        </p:spPr>
        <p:txBody>
          <a:bodyPr/>
          <a:lstStyle>
            <a:lvl1pPr>
              <a:defRPr sz="1800"/>
            </a:lvl1pPr>
          </a:lstStyle>
          <a:p>
            <a:pPr>
              <a:defRPr/>
            </a:pPr>
            <a:r>
              <a:rPr lang="en-US" dirty="0" smtClean="0"/>
              <a:t>#</a:t>
            </a:r>
            <a:endParaRPr lang="en-US" dirty="0"/>
          </a:p>
        </p:txBody>
      </p:sp>
    </p:spTree>
    <p:extLst>
      <p:ext uri="{BB962C8B-B14F-4D97-AF65-F5344CB8AC3E}">
        <p14:creationId xmlns:p14="http://schemas.microsoft.com/office/powerpoint/2010/main" val="179364294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686800" y="6501210"/>
            <a:ext cx="381000" cy="292695"/>
          </a:xfrm>
          <a:prstGeom prst="rect">
            <a:avLst/>
          </a:prstGeom>
        </p:spPr>
        <p:txBody>
          <a:bodyPr/>
          <a:lstStyle>
            <a:lvl1pPr>
              <a:defRPr sz="1800"/>
            </a:lvl1pPr>
          </a:lstStyle>
          <a:p>
            <a:pPr>
              <a:defRPr/>
            </a:pPr>
            <a:r>
              <a:rPr lang="en-US" dirty="0" smtClean="0"/>
              <a:t>#</a:t>
            </a:r>
            <a:endParaRPr lang="en-US" dirty="0"/>
          </a:p>
        </p:txBody>
      </p:sp>
    </p:spTree>
    <p:extLst>
      <p:ext uri="{BB962C8B-B14F-4D97-AF65-F5344CB8AC3E}">
        <p14:creationId xmlns:p14="http://schemas.microsoft.com/office/powerpoint/2010/main" val="360746135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686800" y="6501210"/>
            <a:ext cx="381000" cy="292695"/>
          </a:xfrm>
          <a:prstGeom prst="rect">
            <a:avLst/>
          </a:prstGeom>
        </p:spPr>
        <p:txBody>
          <a:bodyPr/>
          <a:lstStyle>
            <a:lvl1pPr>
              <a:defRPr sz="1800"/>
            </a:lvl1pPr>
          </a:lstStyle>
          <a:p>
            <a:pPr>
              <a:defRPr/>
            </a:pPr>
            <a:r>
              <a:rPr lang="en-US" dirty="0" smtClean="0"/>
              <a:t>#</a:t>
            </a:r>
            <a:endParaRPr lang="en-US" dirty="0"/>
          </a:p>
        </p:txBody>
      </p:sp>
    </p:spTree>
    <p:extLst>
      <p:ext uri="{BB962C8B-B14F-4D97-AF65-F5344CB8AC3E}">
        <p14:creationId xmlns:p14="http://schemas.microsoft.com/office/powerpoint/2010/main" val="375169553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686800" y="6501210"/>
            <a:ext cx="381000" cy="292695"/>
          </a:xfrm>
          <a:prstGeom prst="rect">
            <a:avLst/>
          </a:prstGeom>
        </p:spPr>
        <p:txBody>
          <a:bodyPr/>
          <a:lstStyle>
            <a:lvl1pPr>
              <a:defRPr sz="1800"/>
            </a:lvl1pPr>
          </a:lstStyle>
          <a:p>
            <a:pPr>
              <a:defRPr/>
            </a:pPr>
            <a:r>
              <a:rPr lang="en-US" dirty="0" smtClean="0"/>
              <a:t>#</a:t>
            </a:r>
            <a:endParaRPr lang="en-US" dirty="0"/>
          </a:p>
        </p:txBody>
      </p:sp>
    </p:spTree>
    <p:extLst>
      <p:ext uri="{BB962C8B-B14F-4D97-AF65-F5344CB8AC3E}">
        <p14:creationId xmlns:p14="http://schemas.microsoft.com/office/powerpoint/2010/main" val="69621746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1405" y="151805"/>
            <a:ext cx="6477000" cy="610195"/>
          </a:xfrm>
          <a:prstGeom prst="rect">
            <a:avLst/>
          </a:prstGeom>
        </p:spPr>
        <p:txBody>
          <a:bodyPr lIns="86462" tIns="43231" rIns="86462" bIns="43231"/>
          <a:lstStyle>
            <a:lvl1pPr>
              <a:defRPr>
                <a:latin typeface="+mn-lt"/>
              </a:defRPr>
            </a:lvl1pPr>
          </a:lstStyle>
          <a:p>
            <a:r>
              <a:rPr lang="en-US" smtClean="0"/>
              <a:t>Click to edit Master title style</a:t>
            </a:r>
            <a:endParaRPr lang="en-US"/>
          </a:p>
        </p:txBody>
      </p:sp>
      <p:sp>
        <p:nvSpPr>
          <p:cNvPr id="3" name="Content Placeholder 2"/>
          <p:cNvSpPr>
            <a:spLocks noGrp="1"/>
          </p:cNvSpPr>
          <p:nvPr>
            <p:ph idx="1"/>
          </p:nvPr>
        </p:nvSpPr>
        <p:spPr>
          <a:xfrm>
            <a:off x="457200" y="1071566"/>
            <a:ext cx="8469086" cy="5357813"/>
          </a:xfrm>
          <a:prstGeom prst="rect">
            <a:avLst/>
          </a:prstGeom>
        </p:spPr>
        <p:txBody>
          <a:bodyPr lIns="86462" tIns="43231" rIns="86462" bIns="43231"/>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8686800" y="6501210"/>
            <a:ext cx="381000" cy="292695"/>
          </a:xfrm>
          <a:prstGeom prst="rect">
            <a:avLst/>
          </a:prstGeom>
        </p:spPr>
        <p:txBody>
          <a:bodyPr/>
          <a:lstStyle>
            <a:lvl1pPr>
              <a:defRPr sz="1800"/>
            </a:lvl1pPr>
          </a:lstStyle>
          <a:p>
            <a:pPr>
              <a:defRPr/>
            </a:pPr>
            <a:r>
              <a:rPr lang="en-US" dirty="0" smtClean="0"/>
              <a:t>#</a:t>
            </a:r>
            <a:endParaRPr lang="en-US" dirty="0"/>
          </a:p>
        </p:txBody>
      </p:sp>
    </p:spTree>
    <p:extLst>
      <p:ext uri="{BB962C8B-B14F-4D97-AF65-F5344CB8AC3E}">
        <p14:creationId xmlns:p14="http://schemas.microsoft.com/office/powerpoint/2010/main" val="146273314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733800"/>
            <a:ext cx="6400800" cy="1752600"/>
          </a:xfrm>
          <a:prstGeom prst="rect">
            <a:avLst/>
          </a:prstGeom>
        </p:spPr>
        <p:txBody>
          <a:bodyPr/>
          <a:lstStyle>
            <a:lvl1pPr marL="0" indent="0" algn="ctr">
              <a:buNone/>
              <a:defRPr>
                <a:solidFill>
                  <a:schemeClr val="tx1"/>
                </a:solidFill>
              </a:defRPr>
            </a:lvl1pPr>
            <a:lvl2pPr marL="457118" indent="0" algn="ctr">
              <a:buNone/>
              <a:defRPr>
                <a:solidFill>
                  <a:schemeClr val="tx1">
                    <a:tint val="75000"/>
                  </a:schemeClr>
                </a:solidFill>
              </a:defRPr>
            </a:lvl2pPr>
            <a:lvl3pPr marL="914237" indent="0" algn="ctr">
              <a:buNone/>
              <a:defRPr>
                <a:solidFill>
                  <a:schemeClr val="tx1">
                    <a:tint val="75000"/>
                  </a:schemeClr>
                </a:solidFill>
              </a:defRPr>
            </a:lvl3pPr>
            <a:lvl4pPr marL="1371354" indent="0" algn="ctr">
              <a:buNone/>
              <a:defRPr>
                <a:solidFill>
                  <a:schemeClr val="tx1">
                    <a:tint val="75000"/>
                  </a:schemeClr>
                </a:solidFill>
              </a:defRPr>
            </a:lvl4pPr>
            <a:lvl5pPr marL="1828474" indent="0" algn="ctr">
              <a:buNone/>
              <a:defRPr>
                <a:solidFill>
                  <a:schemeClr val="tx1">
                    <a:tint val="75000"/>
                  </a:schemeClr>
                </a:solidFill>
              </a:defRPr>
            </a:lvl5pPr>
            <a:lvl6pPr marL="2285593" indent="0" algn="ctr">
              <a:buNone/>
              <a:defRPr>
                <a:solidFill>
                  <a:schemeClr val="tx1">
                    <a:tint val="75000"/>
                  </a:schemeClr>
                </a:solidFill>
              </a:defRPr>
            </a:lvl6pPr>
            <a:lvl7pPr marL="2742712" indent="0" algn="ctr">
              <a:buNone/>
              <a:defRPr>
                <a:solidFill>
                  <a:schemeClr val="tx1">
                    <a:tint val="75000"/>
                  </a:schemeClr>
                </a:solidFill>
              </a:defRPr>
            </a:lvl7pPr>
            <a:lvl8pPr marL="3199830" indent="0" algn="ctr">
              <a:buNone/>
              <a:defRPr>
                <a:solidFill>
                  <a:schemeClr val="tx1">
                    <a:tint val="75000"/>
                  </a:schemeClr>
                </a:solidFill>
              </a:defRPr>
            </a:lvl8pPr>
            <a:lvl9pPr marL="3656948"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1"/>
          <p:cNvSpPr>
            <a:spLocks noGrp="1"/>
          </p:cNvSpPr>
          <p:nvPr>
            <p:ph type="ctrTitle"/>
          </p:nvPr>
        </p:nvSpPr>
        <p:spPr>
          <a:xfrm>
            <a:off x="685800" y="2667000"/>
            <a:ext cx="7772400" cy="990600"/>
          </a:xfrm>
        </p:spPr>
        <p:txBody>
          <a:bodyPr>
            <a:normAutofit/>
          </a:bodyPr>
          <a:lstStyle>
            <a:lvl1pPr algn="ctr">
              <a:defRPr sz="4000">
                <a:solidFill>
                  <a:schemeClr val="tx1"/>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1005804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733800"/>
            <a:ext cx="6400800" cy="1752600"/>
          </a:xfrm>
          <a:prstGeom prst="rect">
            <a:avLst/>
          </a:prstGeom>
        </p:spPr>
        <p:txBody>
          <a:bodyPr/>
          <a:lstStyle>
            <a:lvl1pPr marL="0" indent="0" algn="ctr">
              <a:buNone/>
              <a:defRPr>
                <a:solidFill>
                  <a:schemeClr val="tx1">
                    <a:tint val="75000"/>
                  </a:schemeClr>
                </a:solidFill>
              </a:defRPr>
            </a:lvl1pPr>
            <a:lvl2pPr marL="457159" indent="0" algn="ctr">
              <a:buNone/>
              <a:defRPr>
                <a:solidFill>
                  <a:schemeClr val="tx1">
                    <a:tint val="75000"/>
                  </a:schemeClr>
                </a:solidFill>
              </a:defRPr>
            </a:lvl2pPr>
            <a:lvl3pPr marL="914318" indent="0" algn="ctr">
              <a:buNone/>
              <a:defRPr>
                <a:solidFill>
                  <a:schemeClr val="tx1">
                    <a:tint val="75000"/>
                  </a:schemeClr>
                </a:solidFill>
              </a:defRPr>
            </a:lvl3pPr>
            <a:lvl4pPr marL="1371477" indent="0" algn="ctr">
              <a:buNone/>
              <a:defRPr>
                <a:solidFill>
                  <a:schemeClr val="tx1">
                    <a:tint val="75000"/>
                  </a:schemeClr>
                </a:solidFill>
              </a:defRPr>
            </a:lvl4pPr>
            <a:lvl5pPr marL="1828637" indent="0" algn="ctr">
              <a:buNone/>
              <a:defRPr>
                <a:solidFill>
                  <a:schemeClr val="tx1">
                    <a:tint val="75000"/>
                  </a:schemeClr>
                </a:solidFill>
              </a:defRPr>
            </a:lvl5pPr>
            <a:lvl6pPr marL="2285797" indent="0" algn="ctr">
              <a:buNone/>
              <a:defRPr>
                <a:solidFill>
                  <a:schemeClr val="tx1">
                    <a:tint val="75000"/>
                  </a:schemeClr>
                </a:solidFill>
              </a:defRPr>
            </a:lvl6pPr>
            <a:lvl7pPr marL="2742956" indent="0" algn="ctr">
              <a:buNone/>
              <a:defRPr>
                <a:solidFill>
                  <a:schemeClr val="tx1">
                    <a:tint val="75000"/>
                  </a:schemeClr>
                </a:solidFill>
              </a:defRPr>
            </a:lvl7pPr>
            <a:lvl8pPr marL="3200115" indent="0" algn="ctr">
              <a:buNone/>
              <a:defRPr>
                <a:solidFill>
                  <a:schemeClr val="tx1">
                    <a:tint val="75000"/>
                  </a:schemeClr>
                </a:solidFill>
              </a:defRPr>
            </a:lvl8pPr>
            <a:lvl9pPr marL="3657274" indent="0" algn="ctr">
              <a:buNone/>
              <a:defRPr>
                <a:solidFill>
                  <a:schemeClr val="tx1">
                    <a:tint val="75000"/>
                  </a:schemeClr>
                </a:solidFill>
              </a:defRPr>
            </a:lvl9pPr>
          </a:lstStyle>
          <a:p>
            <a:r>
              <a:rPr lang="en-US" smtClean="0"/>
              <a:t>Click to edit Master subtitle style</a:t>
            </a:r>
            <a:endParaRPr lang="en-US"/>
          </a:p>
        </p:txBody>
      </p:sp>
      <p:sp>
        <p:nvSpPr>
          <p:cNvPr id="8" name="Title 1"/>
          <p:cNvSpPr>
            <a:spLocks noGrp="1"/>
          </p:cNvSpPr>
          <p:nvPr>
            <p:ph type="ctrTitle"/>
          </p:nvPr>
        </p:nvSpPr>
        <p:spPr>
          <a:xfrm>
            <a:off x="685800" y="2667000"/>
            <a:ext cx="7772400" cy="990600"/>
          </a:xfrm>
        </p:spPr>
        <p:txBody>
          <a:bodyPr>
            <a:normAutofit/>
          </a:bodyPr>
          <a:lstStyle>
            <a:lvl1pPr algn="ctr">
              <a:defRPr sz="4400">
                <a:solidFill>
                  <a:schemeClr val="tx1">
                    <a:lumMod val="75000"/>
                    <a:lumOff val="2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1636998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14300"/>
            <a:ext cx="8077200" cy="611188"/>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071563"/>
            <a:ext cx="8229600" cy="5329238"/>
          </a:xfrm>
          <a:prstGeom prst="rect">
            <a:avLst/>
          </a:prstGeom>
        </p:spPr>
        <p:txBody>
          <a:bodyPr/>
          <a:lstStyle>
            <a:lvl1pPr>
              <a:defRPr sz="2400"/>
            </a:lvl1pPr>
            <a:lvl2pPr>
              <a:defRPr sz="2000"/>
            </a:lvl2pPr>
            <a:lvl3pPr>
              <a:defRPr sz="1600"/>
            </a:lvl3pPr>
            <a:lvl4pPr>
              <a:defRPr sz="14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8686800" y="6501210"/>
            <a:ext cx="381000" cy="292695"/>
          </a:xfrm>
          <a:prstGeom prst="rect">
            <a:avLst/>
          </a:prstGeom>
        </p:spPr>
        <p:txBody>
          <a:bodyPr/>
          <a:lstStyle>
            <a:lvl1pPr>
              <a:defRPr sz="1800"/>
            </a:lvl1pPr>
          </a:lstStyle>
          <a:p>
            <a:pPr>
              <a:defRPr/>
            </a:pPr>
            <a:r>
              <a:rPr lang="en-US" dirty="0" smtClean="0"/>
              <a:t>#</a:t>
            </a:r>
            <a:endParaRPr lang="en-US" dirty="0"/>
          </a:p>
        </p:txBody>
      </p:sp>
    </p:spTree>
    <p:extLst>
      <p:ext uri="{BB962C8B-B14F-4D97-AF65-F5344CB8AC3E}">
        <p14:creationId xmlns:p14="http://schemas.microsoft.com/office/powerpoint/2010/main" val="457522622"/>
      </p:ext>
    </p:extLst>
  </p:cSld>
  <p:clrMapOvr>
    <a:masterClrMapping/>
  </p:clrMapOvr>
  <p:transition spd="slow">
    <p:wipe dir="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686800" y="6501210"/>
            <a:ext cx="381000" cy="292695"/>
          </a:xfrm>
          <a:prstGeom prst="rect">
            <a:avLst/>
          </a:prstGeom>
        </p:spPr>
        <p:txBody>
          <a:bodyPr/>
          <a:lstStyle>
            <a:lvl1pPr>
              <a:defRPr sz="1800"/>
            </a:lvl1pPr>
          </a:lstStyle>
          <a:p>
            <a:pPr>
              <a:defRPr/>
            </a:pPr>
            <a:r>
              <a:rPr lang="en-US" dirty="0" smtClean="0"/>
              <a:t>#</a:t>
            </a:r>
            <a:endParaRPr lang="en-US" dirty="0"/>
          </a:p>
        </p:txBody>
      </p:sp>
    </p:spTree>
    <p:extLst>
      <p:ext uri="{BB962C8B-B14F-4D97-AF65-F5344CB8AC3E}">
        <p14:creationId xmlns:p14="http://schemas.microsoft.com/office/powerpoint/2010/main" val="193486104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2267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2"/>
            <a:ext cx="2057400" cy="365125"/>
          </a:xfrm>
          <a:prstGeom prst="rect">
            <a:avLst/>
          </a:prstGeom>
        </p:spPr>
        <p:txBody>
          <a:bodyPr/>
          <a:lstStyle>
            <a:lvl1pPr>
              <a:defRPr/>
            </a:lvl1pPr>
          </a:lstStyle>
          <a:p>
            <a:fld id="{61CEFEAF-4468-44AE-A393-BE0B293A98BF}" type="datetime1">
              <a:rPr lang="en-US" smtClean="0">
                <a:solidFill>
                  <a:prstClr val="black">
                    <a:tint val="75000"/>
                  </a:prstClr>
                </a:solidFill>
              </a:rPr>
              <a:t>3/26/2020</a:t>
            </a:fld>
            <a:endParaRPr lang="en-US" dirty="0">
              <a:solidFill>
                <a:prstClr val="black">
                  <a:tint val="75000"/>
                </a:prstClr>
              </a:solidFill>
            </a:endParaRPr>
          </a:p>
        </p:txBody>
      </p:sp>
      <p:sp>
        <p:nvSpPr>
          <p:cNvPr id="5" name="Footer Placeholder 4"/>
          <p:cNvSpPr>
            <a:spLocks noGrp="1"/>
          </p:cNvSpPr>
          <p:nvPr>
            <p:ph type="ftr" sz="quarter" idx="11"/>
          </p:nvPr>
        </p:nvSpPr>
        <p:spPr>
          <a:xfrm>
            <a:off x="3028950" y="6356352"/>
            <a:ext cx="30861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7B735EF-BDB8-4664-9D3E-D8F304CE54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5413381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81031342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3200" y="114323"/>
            <a:ext cx="8304600" cy="523204"/>
          </a:xfrm>
          <a:prstGeom prst="rect">
            <a:avLst/>
          </a:prstGeom>
        </p:spPr>
        <p:txBody>
          <a:bodyPr/>
          <a:lstStyle>
            <a:lvl1pPr>
              <a:defRPr>
                <a:solidFill>
                  <a:schemeClr val="tx1"/>
                </a:solidFill>
              </a:defRPr>
            </a:lvl1pPr>
          </a:lstStyle>
          <a:p>
            <a:r>
              <a:rPr lang="en-US" dirty="0" smtClean="0"/>
              <a:t>Title</a:t>
            </a:r>
            <a:endParaRPr lang="en-US" dirty="0"/>
          </a:p>
        </p:txBody>
      </p:sp>
      <p:sp>
        <p:nvSpPr>
          <p:cNvPr id="8" name="Text Placeholder 7"/>
          <p:cNvSpPr>
            <a:spLocks noGrp="1"/>
          </p:cNvSpPr>
          <p:nvPr>
            <p:ph type="body" sz="quarter" idx="12"/>
          </p:nvPr>
        </p:nvSpPr>
        <p:spPr>
          <a:xfrm>
            <a:off x="362857" y="1066800"/>
            <a:ext cx="8323943" cy="5291138"/>
          </a:xfrm>
          <a:prstGeom prst="rect">
            <a:avLst/>
          </a:prstGeom>
        </p:spPr>
        <p:txBody>
          <a:bodyPr>
            <a:normAutofit/>
          </a:bodyPr>
          <a:lstStyle>
            <a:lvl1pPr marL="338328" indent="-338328">
              <a:spcBef>
                <a:spcPts val="24"/>
              </a:spcBef>
              <a:buFont typeface="Arial" pitchFamily="34" charset="0"/>
              <a:buChar char="•"/>
              <a:defRPr sz="2000"/>
            </a:lvl1pPr>
          </a:lstStyle>
          <a:p>
            <a:pPr lvl="0"/>
            <a:r>
              <a:rPr lang="en-US" dirty="0" smtClean="0"/>
              <a:t>Click to edit Master text styles</a:t>
            </a:r>
          </a:p>
        </p:txBody>
      </p:sp>
    </p:spTree>
    <p:extLst>
      <p:ext uri="{BB962C8B-B14F-4D97-AF65-F5344CB8AC3E}">
        <p14:creationId xmlns:p14="http://schemas.microsoft.com/office/powerpoint/2010/main" val="444881302"/>
      </p:ext>
    </p:extLst>
  </p:cSld>
  <p:clrMapOvr>
    <a:masterClrMapping/>
  </p:clrMapOvr>
  <p:transition spd="med">
    <p:fade/>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114300"/>
            <a:ext cx="6477000" cy="611188"/>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071563"/>
            <a:ext cx="8229600" cy="5329238"/>
          </a:xfrm>
          <a:prstGeom prst="rect">
            <a:avLst/>
          </a:prstGeom>
        </p:spPr>
        <p:txBody>
          <a:bodyPr/>
          <a:lstStyle>
            <a:lvl1pPr>
              <a:defRPr sz="1800"/>
            </a:lvl1pPr>
            <a:lvl2pPr>
              <a:defRPr sz="1500"/>
            </a:lvl2pPr>
            <a:lvl3pPr>
              <a:defRPr sz="1200"/>
            </a:lvl3pPr>
            <a:lvl4pPr>
              <a:defRPr sz="105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8686800" y="6501210"/>
            <a:ext cx="381000" cy="292695"/>
          </a:xfrm>
          <a:prstGeom prst="rect">
            <a:avLst/>
          </a:prstGeom>
        </p:spPr>
        <p:txBody>
          <a:bodyPr/>
          <a:lstStyle>
            <a:lvl1pPr>
              <a:defRPr sz="1800"/>
            </a:lvl1pPr>
          </a:lstStyle>
          <a:p>
            <a:pPr>
              <a:defRPr/>
            </a:pPr>
            <a:r>
              <a:rPr lang="en-US" dirty="0" smtClean="0"/>
              <a:t>#</a:t>
            </a:r>
            <a:endParaRPr lang="en-US" dirty="0"/>
          </a:p>
        </p:txBody>
      </p:sp>
    </p:spTree>
    <p:extLst>
      <p:ext uri="{BB962C8B-B14F-4D97-AF65-F5344CB8AC3E}">
        <p14:creationId xmlns:p14="http://schemas.microsoft.com/office/powerpoint/2010/main" val="4153376779"/>
      </p:ext>
    </p:extLst>
  </p:cSld>
  <p:clrMapOvr>
    <a:masterClrMapping/>
  </p:clrMapOvr>
  <p:transition spd="slow">
    <p:wipe dir="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114300"/>
            <a:ext cx="6477000" cy="611188"/>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071563"/>
            <a:ext cx="8229600" cy="5329238"/>
          </a:xfrm>
          <a:prstGeom prst="rect">
            <a:avLst/>
          </a:prstGeom>
        </p:spPr>
        <p:txBody>
          <a:bodyPr/>
          <a:lstStyle>
            <a:lvl1pPr>
              <a:defRPr sz="1800"/>
            </a:lvl1pPr>
            <a:lvl2pPr>
              <a:defRPr sz="1500"/>
            </a:lvl2pPr>
            <a:lvl3pPr>
              <a:defRPr sz="1200"/>
            </a:lvl3pPr>
            <a:lvl4pPr>
              <a:defRPr sz="105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4312916"/>
      </p:ext>
    </p:extLst>
  </p:cSld>
  <p:clrMapOvr>
    <a:masterClrMapping/>
  </p:clrMapOvr>
  <p:transition spd="slow">
    <p:wipe dir="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endParaRPr lang="en-US" dirty="0"/>
          </a:p>
        </p:txBody>
      </p:sp>
      <p:sp>
        <p:nvSpPr>
          <p:cNvPr id="7" name="Slide Number Placeholder 6"/>
          <p:cNvSpPr>
            <a:spLocks noGrp="1"/>
          </p:cNvSpPr>
          <p:nvPr>
            <p:ph type="sldNum" sz="quarter" idx="12"/>
          </p:nvPr>
        </p:nvSpPr>
        <p:spPr>
          <a:xfrm>
            <a:off x="8905241" y="6515743"/>
            <a:ext cx="188950" cy="184618"/>
          </a:xfrm>
        </p:spPr>
        <p:txBody>
          <a:bodyPr/>
          <a:lstStyle/>
          <a:p>
            <a:endParaRPr lang="en-US" dirty="0"/>
          </a:p>
        </p:txBody>
      </p:sp>
    </p:spTree>
    <p:extLst>
      <p:ext uri="{BB962C8B-B14F-4D97-AF65-F5344CB8AC3E}">
        <p14:creationId xmlns:p14="http://schemas.microsoft.com/office/powerpoint/2010/main" val="269516735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a:xfrm>
            <a:off x="8686800" y="6501210"/>
            <a:ext cx="381000" cy="292695"/>
          </a:xfrm>
          <a:prstGeom prst="rect">
            <a:avLst/>
          </a:prstGeom>
        </p:spPr>
        <p:txBody>
          <a:bodyPr/>
          <a:lstStyle>
            <a:lvl1pPr>
              <a:defRPr sz="1800"/>
            </a:lvl1pPr>
          </a:lstStyle>
          <a:p>
            <a:pPr>
              <a:defRPr/>
            </a:pPr>
            <a:r>
              <a:rPr lang="en-US" dirty="0" smtClean="0"/>
              <a:t>#</a:t>
            </a:r>
            <a:endParaRPr lang="en-US" dirty="0"/>
          </a:p>
        </p:txBody>
      </p:sp>
    </p:spTree>
    <p:extLst>
      <p:ext uri="{BB962C8B-B14F-4D97-AF65-F5344CB8AC3E}">
        <p14:creationId xmlns:p14="http://schemas.microsoft.com/office/powerpoint/2010/main" val="110452627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
  <p:cSld name="4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553998"/>
          </a:xfrm>
          <a:prstGeom prst="rect">
            <a:avLst/>
          </a:prstGeom>
        </p:spPr>
        <p:txBody>
          <a:bodyPr wrap="square" lIns="0" tIns="0" rIns="0" bIns="0">
            <a:spAutoFit/>
          </a:bodyPr>
          <a:lstStyle>
            <a:lvl1pPr>
              <a:defRPr sz="3600"/>
            </a:lvl1pPr>
          </a:lstStyle>
          <a:p>
            <a:endParaRPr dirty="0"/>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6" name="Holder 6"/>
          <p:cNvSpPr>
            <a:spLocks noGrp="1"/>
          </p:cNvSpPr>
          <p:nvPr>
            <p:ph type="sldNum" sz="quarter" idx="7"/>
          </p:nvPr>
        </p:nvSpPr>
        <p:spPr/>
        <p:txBody>
          <a:bodyPr lIns="0" tIns="0" rIns="91440" bIns="0"/>
          <a:lstStyle>
            <a:lvl1pPr>
              <a:defRPr sz="750" b="0" i="0">
                <a:solidFill>
                  <a:schemeClr val="tx1"/>
                </a:solidFill>
                <a:latin typeface="Arial"/>
                <a:cs typeface="Arial"/>
              </a:defRPr>
            </a:lvl1pPr>
          </a:lstStyle>
          <a:p>
            <a:pPr marL="102870"/>
            <a:fld id="{81D60167-4931-47E6-BA6A-407CBD079E47}" type="slidenum">
              <a:rPr lang="uk-UA" smtClean="0"/>
              <a:pPr marL="102870"/>
              <a:t>‹#›</a:t>
            </a:fld>
            <a:endParaRPr lang="uk-UA" dirty="0"/>
          </a:p>
        </p:txBody>
      </p:sp>
    </p:spTree>
    <p:extLst>
      <p:ext uri="{BB962C8B-B14F-4D97-AF65-F5344CB8AC3E}">
        <p14:creationId xmlns:p14="http://schemas.microsoft.com/office/powerpoint/2010/main" val="239794911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endParaRPr lang="en-US" dirty="0"/>
          </a:p>
        </p:txBody>
      </p:sp>
      <p:sp>
        <p:nvSpPr>
          <p:cNvPr id="7" name="Slide Number Placeholder 6"/>
          <p:cNvSpPr>
            <a:spLocks noGrp="1"/>
          </p:cNvSpPr>
          <p:nvPr>
            <p:ph type="sldNum" sz="quarter" idx="12"/>
          </p:nvPr>
        </p:nvSpPr>
        <p:spPr>
          <a:xfrm>
            <a:off x="8905241" y="6515743"/>
            <a:ext cx="188950" cy="184618"/>
          </a:xfrm>
        </p:spPr>
        <p:txBody>
          <a:bodyPr/>
          <a:lstStyle/>
          <a:p>
            <a:fld id="{E4E583A0-4782-4D6D-9400-7821B1CB27AD}" type="slidenum">
              <a:rPr lang="en-US" smtClean="0"/>
              <a:t>‹#›</a:t>
            </a:fld>
            <a:endParaRPr lang="en-US"/>
          </a:p>
        </p:txBody>
      </p:sp>
    </p:spTree>
    <p:extLst>
      <p:ext uri="{BB962C8B-B14F-4D97-AF65-F5344CB8AC3E}">
        <p14:creationId xmlns:p14="http://schemas.microsoft.com/office/powerpoint/2010/main" val="9195004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590800" y="114300"/>
            <a:ext cx="6477000" cy="611188"/>
          </a:xfrm>
          <a:prstGeom prst="rect">
            <a:avLst/>
          </a:prstGeom>
        </p:spPr>
        <p:txBody>
          <a:body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362857" y="1066800"/>
            <a:ext cx="8323943" cy="5291138"/>
          </a:xfrm>
        </p:spPr>
        <p:txBody>
          <a:bodyPr>
            <a:normAutofit/>
          </a:bodyPr>
          <a:lstStyle>
            <a:lvl1pPr marL="0" indent="0">
              <a:buNone/>
              <a:defRPr sz="1600"/>
            </a:lvl1pPr>
          </a:lstStyle>
          <a:p>
            <a:pPr lvl="0"/>
            <a:r>
              <a:rPr lang="en-US" dirty="0" smtClean="0"/>
              <a:t>Click to edit Master text styles</a:t>
            </a:r>
          </a:p>
        </p:txBody>
      </p:sp>
      <p:sp>
        <p:nvSpPr>
          <p:cNvPr id="5" name="Footer Placeholder 4"/>
          <p:cNvSpPr>
            <a:spLocks noGrp="1"/>
          </p:cNvSpPr>
          <p:nvPr>
            <p:ph type="ftr" sz="quarter" idx="14"/>
          </p:nvPr>
        </p:nvSpPr>
        <p:spPr>
          <a:xfrm>
            <a:off x="4343400" y="6597650"/>
            <a:ext cx="2209800" cy="230188"/>
          </a:xfrm>
          <a:prstGeom prst="rect">
            <a:avLst/>
          </a:prstGeom>
        </p:spPr>
        <p:txBody>
          <a:bodyPr/>
          <a:lstStyle>
            <a:lvl1pPr>
              <a:defRPr sz="1000" b="1">
                <a:solidFill>
                  <a:srgbClr val="FFCB05"/>
                </a:solidFill>
                <a:latin typeface="+mn-lt"/>
              </a:defRPr>
            </a:lvl1pPr>
          </a:lstStyle>
          <a:p>
            <a:pPr defTabSz="912813" fontAlgn="base">
              <a:spcBef>
                <a:spcPct val="0"/>
              </a:spcBef>
              <a:spcAft>
                <a:spcPct val="0"/>
              </a:spcAft>
              <a:defRPr/>
            </a:pPr>
            <a:r>
              <a:rPr lang="en-US">
                <a:cs typeface="Arial" charset="0"/>
              </a:rPr>
              <a:t>Click to enter CLASSIFICATION LEVEL</a:t>
            </a:r>
          </a:p>
        </p:txBody>
      </p:sp>
      <p:sp>
        <p:nvSpPr>
          <p:cNvPr id="6" name="Slide Number Placeholder 5"/>
          <p:cNvSpPr txBox="1">
            <a:spLocks/>
          </p:cNvSpPr>
          <p:nvPr userDrawn="1"/>
        </p:nvSpPr>
        <p:spPr>
          <a:xfrm>
            <a:off x="8763000" y="6588125"/>
            <a:ext cx="3810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pPr algn="r" defTabSz="912813" fontAlgn="base">
              <a:spcBef>
                <a:spcPct val="0"/>
              </a:spcBef>
              <a:spcAft>
                <a:spcPct val="0"/>
              </a:spcAft>
              <a:defRPr/>
            </a:pPr>
            <a:fld id="{8EC0E0C2-F01A-4547-9100-21A75FBB8D2F}" type="slidenum">
              <a:rPr lang="en-US" sz="1200" b="1" smtClean="0">
                <a:solidFill>
                  <a:prstClr val="black"/>
                </a:solidFill>
                <a:cs typeface="Arial" charset="0"/>
              </a:rPr>
              <a:pPr algn="r" defTabSz="912813" fontAlgn="base">
                <a:spcBef>
                  <a:spcPct val="0"/>
                </a:spcBef>
                <a:spcAft>
                  <a:spcPct val="0"/>
                </a:spcAft>
                <a:defRPr/>
              </a:pPr>
              <a:t>‹#›</a:t>
            </a:fld>
            <a:endParaRPr lang="en-US" sz="1200" b="1" dirty="0">
              <a:solidFill>
                <a:prstClr val="black"/>
              </a:solidFill>
              <a:cs typeface="Arial" charset="0"/>
            </a:endParaRPr>
          </a:p>
        </p:txBody>
      </p:sp>
    </p:spTree>
    <p:extLst>
      <p:ext uri="{BB962C8B-B14F-4D97-AF65-F5344CB8AC3E}">
        <p14:creationId xmlns:p14="http://schemas.microsoft.com/office/powerpoint/2010/main" val="3739630254"/>
      </p:ext>
    </p:extLst>
  </p:cSld>
  <p:clrMapOvr>
    <a:masterClrMapping/>
  </p:clrMapOvr>
  <p:transition spd="slow">
    <p:wipe dir="r"/>
  </p:transition>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114300"/>
            <a:ext cx="6477000" cy="611188"/>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071563"/>
            <a:ext cx="8229600" cy="5329238"/>
          </a:xfrm>
        </p:spPr>
        <p:txBody>
          <a:bodyPr/>
          <a:lstStyle>
            <a:lvl1pPr>
              <a:defRPr sz="2400"/>
            </a:lvl1pPr>
            <a:lvl2pPr>
              <a:defRPr sz="2000"/>
            </a:lvl2pPr>
            <a:lvl3pPr>
              <a:defRPr sz="1600"/>
            </a:lvl3pPr>
            <a:lvl4pPr>
              <a:defRPr sz="14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txBox="1">
            <a:spLocks/>
          </p:cNvSpPr>
          <p:nvPr userDrawn="1"/>
        </p:nvSpPr>
        <p:spPr>
          <a:xfrm>
            <a:off x="8763000" y="6588125"/>
            <a:ext cx="3810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pPr algn="r" defTabSz="912813" fontAlgn="base">
              <a:spcBef>
                <a:spcPct val="0"/>
              </a:spcBef>
              <a:spcAft>
                <a:spcPct val="0"/>
              </a:spcAft>
              <a:defRPr/>
            </a:pPr>
            <a:fld id="{8EC0E0C2-F01A-4547-9100-21A75FBB8D2F}" type="slidenum">
              <a:rPr lang="en-US" sz="1200" b="1" smtClean="0">
                <a:solidFill>
                  <a:prstClr val="black"/>
                </a:solidFill>
                <a:cs typeface="Arial" charset="0"/>
              </a:rPr>
              <a:pPr algn="r" defTabSz="912813" fontAlgn="base">
                <a:spcBef>
                  <a:spcPct val="0"/>
                </a:spcBef>
                <a:spcAft>
                  <a:spcPct val="0"/>
                </a:spcAft>
                <a:defRPr/>
              </a:pPr>
              <a:t>‹#›</a:t>
            </a:fld>
            <a:endParaRPr lang="en-US" sz="1200" b="1" dirty="0">
              <a:solidFill>
                <a:prstClr val="black"/>
              </a:solidFill>
              <a:cs typeface="Arial" charset="0"/>
            </a:endParaRPr>
          </a:p>
        </p:txBody>
      </p:sp>
    </p:spTree>
    <p:extLst>
      <p:ext uri="{BB962C8B-B14F-4D97-AF65-F5344CB8AC3E}">
        <p14:creationId xmlns:p14="http://schemas.microsoft.com/office/powerpoint/2010/main" val="1286422447"/>
      </p:ext>
    </p:extLst>
  </p:cSld>
  <p:clrMapOvr>
    <a:masterClrMapping/>
  </p:clrMapOvr>
  <p:transition spd="slow">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200"/>
            </a:lvl1pPr>
          </a:lstStyle>
          <a:p>
            <a:r>
              <a:rPr lang="en-US"/>
              <a:t>Click to edit Master title style</a:t>
            </a:r>
            <a:endParaRPr lang="en-US" dirty="0"/>
          </a:p>
        </p:txBody>
      </p:sp>
      <p:sp>
        <p:nvSpPr>
          <p:cNvPr id="3" name="Content Placeholder 2"/>
          <p:cNvSpPr>
            <a:spLocks noGrp="1"/>
          </p:cNvSpPr>
          <p:nvPr>
            <p:ph sz="half" idx="1"/>
          </p:nvPr>
        </p:nvSpPr>
        <p:spPr>
          <a:xfrm>
            <a:off x="628650" y="1412668"/>
            <a:ext cx="3867150" cy="4764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12668"/>
            <a:ext cx="3867150" cy="4764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2"/>
            <a:ext cx="2057400" cy="365125"/>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E6A67F89-55B5-45F1-B3F2-A1465172A57B}" type="datetime1">
              <a:rPr lang="en-US" smtClean="0">
                <a:solidFill>
                  <a:prstClr val="black">
                    <a:tint val="75000"/>
                  </a:prstClr>
                </a:solidFill>
              </a:rPr>
              <a:t>3/26/2020</a:t>
            </a:fld>
            <a:endParaRPr lang="en-US" dirty="0">
              <a:solidFill>
                <a:prstClr val="black">
                  <a:tint val="75000"/>
                </a:prstClr>
              </a:solidFill>
            </a:endParaRPr>
          </a:p>
        </p:txBody>
      </p:sp>
      <p:sp>
        <p:nvSpPr>
          <p:cNvPr id="6" name="Footer Placeholder 5"/>
          <p:cNvSpPr>
            <a:spLocks noGrp="1"/>
          </p:cNvSpPr>
          <p:nvPr>
            <p:ph type="ftr" sz="quarter" idx="11"/>
          </p:nvPr>
        </p:nvSpPr>
        <p:spPr>
          <a:xfrm>
            <a:off x="3028950" y="6356352"/>
            <a:ext cx="3086100" cy="365125"/>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7B735EF-BDB8-4664-9D3E-D8F304CE54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329217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733800"/>
            <a:ext cx="6400800" cy="1752600"/>
          </a:xfrm>
        </p:spPr>
        <p:txBody>
          <a:bodyPr/>
          <a:lstStyle>
            <a:lvl1pPr marL="0" indent="0" algn="ctr">
              <a:buNone/>
              <a:defRPr>
                <a:solidFill>
                  <a:schemeClr val="tx1">
                    <a:tint val="75000"/>
                  </a:schemeClr>
                </a:solidFill>
              </a:defRPr>
            </a:lvl1pPr>
            <a:lvl2pPr marL="457159" indent="0" algn="ctr">
              <a:buNone/>
              <a:defRPr>
                <a:solidFill>
                  <a:schemeClr val="tx1">
                    <a:tint val="75000"/>
                  </a:schemeClr>
                </a:solidFill>
              </a:defRPr>
            </a:lvl2pPr>
            <a:lvl3pPr marL="914318" indent="0" algn="ctr">
              <a:buNone/>
              <a:defRPr>
                <a:solidFill>
                  <a:schemeClr val="tx1">
                    <a:tint val="75000"/>
                  </a:schemeClr>
                </a:solidFill>
              </a:defRPr>
            </a:lvl3pPr>
            <a:lvl4pPr marL="1371477" indent="0" algn="ctr">
              <a:buNone/>
              <a:defRPr>
                <a:solidFill>
                  <a:schemeClr val="tx1">
                    <a:tint val="75000"/>
                  </a:schemeClr>
                </a:solidFill>
              </a:defRPr>
            </a:lvl4pPr>
            <a:lvl5pPr marL="1828637" indent="0" algn="ctr">
              <a:buNone/>
              <a:defRPr>
                <a:solidFill>
                  <a:schemeClr val="tx1">
                    <a:tint val="75000"/>
                  </a:schemeClr>
                </a:solidFill>
              </a:defRPr>
            </a:lvl5pPr>
            <a:lvl6pPr marL="2285797" indent="0" algn="ctr">
              <a:buNone/>
              <a:defRPr>
                <a:solidFill>
                  <a:schemeClr val="tx1">
                    <a:tint val="75000"/>
                  </a:schemeClr>
                </a:solidFill>
              </a:defRPr>
            </a:lvl6pPr>
            <a:lvl7pPr marL="2742956" indent="0" algn="ctr">
              <a:buNone/>
              <a:defRPr>
                <a:solidFill>
                  <a:schemeClr val="tx1">
                    <a:tint val="75000"/>
                  </a:schemeClr>
                </a:solidFill>
              </a:defRPr>
            </a:lvl7pPr>
            <a:lvl8pPr marL="3200115" indent="0" algn="ctr">
              <a:buNone/>
              <a:defRPr>
                <a:solidFill>
                  <a:schemeClr val="tx1">
                    <a:tint val="75000"/>
                  </a:schemeClr>
                </a:solidFill>
              </a:defRPr>
            </a:lvl8pPr>
            <a:lvl9pPr marL="3657274" indent="0" algn="ctr">
              <a:buNone/>
              <a:defRPr>
                <a:solidFill>
                  <a:schemeClr val="tx1">
                    <a:tint val="75000"/>
                  </a:schemeClr>
                </a:solidFill>
              </a:defRPr>
            </a:lvl9pPr>
          </a:lstStyle>
          <a:p>
            <a:r>
              <a:rPr lang="en-US" smtClean="0"/>
              <a:t>Click to edit Master subtitle style</a:t>
            </a:r>
            <a:endParaRPr lang="en-US"/>
          </a:p>
        </p:txBody>
      </p:sp>
      <p:sp>
        <p:nvSpPr>
          <p:cNvPr id="8" name="Title 1"/>
          <p:cNvSpPr>
            <a:spLocks noGrp="1"/>
          </p:cNvSpPr>
          <p:nvPr>
            <p:ph type="ctrTitle"/>
          </p:nvPr>
        </p:nvSpPr>
        <p:spPr>
          <a:xfrm>
            <a:off x="685800" y="2667000"/>
            <a:ext cx="7772400" cy="990600"/>
          </a:xfrm>
          <a:prstGeom prst="rect">
            <a:avLst/>
          </a:prstGeom>
        </p:spPr>
        <p:txBody>
          <a:bodyPr>
            <a:normAutofit/>
          </a:bodyPr>
          <a:lstStyle>
            <a:lvl1pPr algn="ctr">
              <a:defRPr sz="4400">
                <a:solidFill>
                  <a:schemeClr val="tx1">
                    <a:lumMod val="75000"/>
                    <a:lumOff val="25000"/>
                  </a:schemeClr>
                </a:solidFill>
              </a:defRPr>
            </a:lvl1pPr>
          </a:lstStyle>
          <a:p>
            <a:r>
              <a:rPr lang="en-US" dirty="0" smtClean="0"/>
              <a:t>Click to edit Master title style</a:t>
            </a:r>
            <a:endParaRPr lang="en-US" dirty="0"/>
          </a:p>
        </p:txBody>
      </p:sp>
      <p:sp>
        <p:nvSpPr>
          <p:cNvPr id="6" name="Slide Number Placeholder 5"/>
          <p:cNvSpPr txBox="1">
            <a:spLocks/>
          </p:cNvSpPr>
          <p:nvPr userDrawn="1"/>
        </p:nvSpPr>
        <p:spPr>
          <a:xfrm>
            <a:off x="8763000" y="6588125"/>
            <a:ext cx="3810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pPr algn="r" defTabSz="912813" fontAlgn="base">
              <a:spcBef>
                <a:spcPct val="0"/>
              </a:spcBef>
              <a:spcAft>
                <a:spcPct val="0"/>
              </a:spcAft>
              <a:defRPr/>
            </a:pPr>
            <a:fld id="{8EC0E0C2-F01A-4547-9100-21A75FBB8D2F}" type="slidenum">
              <a:rPr lang="en-US" sz="1200" b="1" smtClean="0">
                <a:solidFill>
                  <a:prstClr val="black"/>
                </a:solidFill>
                <a:cs typeface="Arial" charset="0"/>
              </a:rPr>
              <a:pPr algn="r" defTabSz="912813" fontAlgn="base">
                <a:spcBef>
                  <a:spcPct val="0"/>
                </a:spcBef>
                <a:spcAft>
                  <a:spcPct val="0"/>
                </a:spcAft>
                <a:defRPr/>
              </a:pPr>
              <a:t>‹#›</a:t>
            </a:fld>
            <a:endParaRPr lang="en-US" sz="1200" b="1" dirty="0">
              <a:solidFill>
                <a:prstClr val="black"/>
              </a:solidFill>
              <a:cs typeface="Arial" charset="0"/>
            </a:endParaRPr>
          </a:p>
        </p:txBody>
      </p:sp>
    </p:spTree>
    <p:extLst>
      <p:ext uri="{BB962C8B-B14F-4D97-AF65-F5344CB8AC3E}">
        <p14:creationId xmlns:p14="http://schemas.microsoft.com/office/powerpoint/2010/main" val="1696509710"/>
      </p:ext>
    </p:extLst>
  </p:cSld>
  <p:clrMapOvr>
    <a:masterClrMapping/>
  </p:clrMapOvr>
  <p:transition spd="slow">
    <p:wipe dir="r"/>
  </p:transition>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5"/>
          </p:nvPr>
        </p:nvSpPr>
        <p:spPr>
          <a:xfrm>
            <a:off x="8763000" y="6572250"/>
            <a:ext cx="381000" cy="228600"/>
          </a:xfrm>
          <a:prstGeom prst="rect">
            <a:avLst/>
          </a:prstGeom>
        </p:spPr>
        <p:txBody>
          <a:bodyPr/>
          <a:lstStyle>
            <a:lvl1pPr>
              <a:defRPr/>
            </a:lvl1pPr>
          </a:lstStyle>
          <a:p>
            <a:pPr defTabSz="912813" fontAlgn="base">
              <a:spcBef>
                <a:spcPct val="0"/>
              </a:spcBef>
              <a:spcAft>
                <a:spcPct val="0"/>
              </a:spcAft>
              <a:defRPr/>
            </a:pPr>
            <a:fld id="{AC3369D6-F357-40D3-A860-CC3AD4BA8152}" type="slidenum">
              <a:rPr lang="en-US">
                <a:solidFill>
                  <a:prstClr val="black"/>
                </a:solidFill>
                <a:latin typeface="Arial" charset="0"/>
                <a:cs typeface="Arial" charset="0"/>
              </a:rPr>
              <a:pPr defTabSz="912813" fontAlgn="base">
                <a:spcBef>
                  <a:spcPct val="0"/>
                </a:spcBef>
                <a:spcAft>
                  <a:spcPct val="0"/>
                </a:spcAft>
                <a:defRPr/>
              </a:pPr>
              <a:t>‹#›</a:t>
            </a:fld>
            <a:endParaRPr lang="en-US" dirty="0">
              <a:solidFill>
                <a:prstClr val="black"/>
              </a:solidFill>
              <a:latin typeface="Arial" charset="0"/>
              <a:cs typeface="Arial" charset="0"/>
            </a:endParaRPr>
          </a:p>
        </p:txBody>
      </p:sp>
    </p:spTree>
    <p:extLst>
      <p:ext uri="{BB962C8B-B14F-4D97-AF65-F5344CB8AC3E}">
        <p14:creationId xmlns:p14="http://schemas.microsoft.com/office/powerpoint/2010/main" val="122830418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590800" y="114300"/>
            <a:ext cx="6477000" cy="611188"/>
          </a:xfrm>
          <a:prstGeom prst="rect">
            <a:avLst/>
          </a:prstGeom>
        </p:spPr>
        <p:txBody>
          <a:body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362857" y="1066800"/>
            <a:ext cx="8323943" cy="5291138"/>
          </a:xfrm>
        </p:spPr>
        <p:txBody>
          <a:bodyPr>
            <a:normAutofit/>
          </a:bodyPr>
          <a:lstStyle>
            <a:lvl1pPr marL="0" indent="0">
              <a:buNone/>
              <a:defRPr sz="1600"/>
            </a:lvl1pPr>
          </a:lstStyle>
          <a:p>
            <a:pPr lvl="0"/>
            <a:r>
              <a:rPr lang="en-US" dirty="0" smtClean="0"/>
              <a:t>Click to edit Master text styles</a:t>
            </a:r>
          </a:p>
        </p:txBody>
      </p:sp>
      <p:sp>
        <p:nvSpPr>
          <p:cNvPr id="5" name="Footer Placeholder 4"/>
          <p:cNvSpPr>
            <a:spLocks noGrp="1"/>
          </p:cNvSpPr>
          <p:nvPr>
            <p:ph type="ftr" sz="quarter" idx="14"/>
          </p:nvPr>
        </p:nvSpPr>
        <p:spPr>
          <a:xfrm>
            <a:off x="4343400" y="6597650"/>
            <a:ext cx="2209800" cy="230188"/>
          </a:xfrm>
          <a:prstGeom prst="rect">
            <a:avLst/>
          </a:prstGeom>
        </p:spPr>
        <p:txBody>
          <a:bodyPr/>
          <a:lstStyle>
            <a:lvl1pPr>
              <a:defRPr sz="1000" b="1">
                <a:solidFill>
                  <a:srgbClr val="FFCB05"/>
                </a:solidFill>
                <a:latin typeface="+mn-lt"/>
              </a:defRPr>
            </a:lvl1pPr>
          </a:lstStyle>
          <a:p>
            <a:pPr defTabSz="912813" fontAlgn="base">
              <a:spcBef>
                <a:spcPct val="0"/>
              </a:spcBef>
              <a:spcAft>
                <a:spcPct val="0"/>
              </a:spcAft>
              <a:defRPr/>
            </a:pPr>
            <a:r>
              <a:rPr lang="en-US">
                <a:cs typeface="Arial" charset="0"/>
              </a:rPr>
              <a:t>Click to enter CLASSIFICATION LEVEL</a:t>
            </a:r>
          </a:p>
        </p:txBody>
      </p:sp>
      <p:sp>
        <p:nvSpPr>
          <p:cNvPr id="6" name="Slide Number Placeholder 5"/>
          <p:cNvSpPr txBox="1">
            <a:spLocks/>
          </p:cNvSpPr>
          <p:nvPr userDrawn="1"/>
        </p:nvSpPr>
        <p:spPr>
          <a:xfrm>
            <a:off x="8763000" y="6588125"/>
            <a:ext cx="3810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pPr algn="r" defTabSz="912813" fontAlgn="base">
              <a:spcBef>
                <a:spcPct val="0"/>
              </a:spcBef>
              <a:spcAft>
                <a:spcPct val="0"/>
              </a:spcAft>
              <a:defRPr/>
            </a:pPr>
            <a:fld id="{8EC0E0C2-F01A-4547-9100-21A75FBB8D2F}" type="slidenum">
              <a:rPr lang="en-US" sz="1200" b="1" smtClean="0">
                <a:solidFill>
                  <a:prstClr val="black"/>
                </a:solidFill>
                <a:cs typeface="Arial" charset="0"/>
              </a:rPr>
              <a:pPr algn="r" defTabSz="912813" fontAlgn="base">
                <a:spcBef>
                  <a:spcPct val="0"/>
                </a:spcBef>
                <a:spcAft>
                  <a:spcPct val="0"/>
                </a:spcAft>
                <a:defRPr/>
              </a:pPr>
              <a:t>‹#›</a:t>
            </a:fld>
            <a:endParaRPr lang="en-US" sz="1200" b="1" dirty="0">
              <a:solidFill>
                <a:prstClr val="black"/>
              </a:solidFill>
              <a:cs typeface="Arial" charset="0"/>
            </a:endParaRPr>
          </a:p>
        </p:txBody>
      </p:sp>
    </p:spTree>
    <p:extLst>
      <p:ext uri="{BB962C8B-B14F-4D97-AF65-F5344CB8AC3E}">
        <p14:creationId xmlns:p14="http://schemas.microsoft.com/office/powerpoint/2010/main" val="2370143823"/>
      </p:ext>
    </p:extLst>
  </p:cSld>
  <p:clrMapOvr>
    <a:masterClrMapping/>
  </p:clrMapOvr>
  <p:transition spd="slow">
    <p:wipe dir="r"/>
  </p:transition>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114300"/>
            <a:ext cx="6477000" cy="611188"/>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071563"/>
            <a:ext cx="8229600" cy="5329238"/>
          </a:xfrm>
        </p:spPr>
        <p:txBody>
          <a:bodyPr/>
          <a:lstStyle>
            <a:lvl1pPr>
              <a:defRPr sz="2400"/>
            </a:lvl1pPr>
            <a:lvl2pPr>
              <a:defRPr sz="2000"/>
            </a:lvl2pPr>
            <a:lvl3pPr>
              <a:defRPr sz="1600"/>
            </a:lvl3pPr>
            <a:lvl4pPr>
              <a:defRPr sz="14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txBox="1">
            <a:spLocks/>
          </p:cNvSpPr>
          <p:nvPr userDrawn="1"/>
        </p:nvSpPr>
        <p:spPr>
          <a:xfrm>
            <a:off x="8763000" y="6588125"/>
            <a:ext cx="3810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pPr algn="r" defTabSz="912813" fontAlgn="base">
              <a:spcBef>
                <a:spcPct val="0"/>
              </a:spcBef>
              <a:spcAft>
                <a:spcPct val="0"/>
              </a:spcAft>
              <a:defRPr/>
            </a:pPr>
            <a:fld id="{8EC0E0C2-F01A-4547-9100-21A75FBB8D2F}" type="slidenum">
              <a:rPr lang="en-US" sz="1200" b="1" smtClean="0">
                <a:solidFill>
                  <a:prstClr val="black"/>
                </a:solidFill>
                <a:cs typeface="Arial" charset="0"/>
              </a:rPr>
              <a:pPr algn="r" defTabSz="912813" fontAlgn="base">
                <a:spcBef>
                  <a:spcPct val="0"/>
                </a:spcBef>
                <a:spcAft>
                  <a:spcPct val="0"/>
                </a:spcAft>
                <a:defRPr/>
              </a:pPr>
              <a:t>‹#›</a:t>
            </a:fld>
            <a:endParaRPr lang="en-US" sz="1200" b="1" dirty="0">
              <a:solidFill>
                <a:prstClr val="black"/>
              </a:solidFill>
              <a:cs typeface="Arial" charset="0"/>
            </a:endParaRPr>
          </a:p>
        </p:txBody>
      </p:sp>
    </p:spTree>
    <p:extLst>
      <p:ext uri="{BB962C8B-B14F-4D97-AF65-F5344CB8AC3E}">
        <p14:creationId xmlns:p14="http://schemas.microsoft.com/office/powerpoint/2010/main" val="1909241734"/>
      </p:ext>
    </p:extLst>
  </p:cSld>
  <p:clrMapOvr>
    <a:masterClrMapping/>
  </p:clrMapOvr>
  <p:transition spd="slow">
    <p:wipe dir="r"/>
  </p:transition>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733800"/>
            <a:ext cx="6400800" cy="1752600"/>
          </a:xfrm>
        </p:spPr>
        <p:txBody>
          <a:bodyPr/>
          <a:lstStyle>
            <a:lvl1pPr marL="0" indent="0" algn="ctr">
              <a:buNone/>
              <a:defRPr>
                <a:solidFill>
                  <a:schemeClr val="tx1">
                    <a:tint val="75000"/>
                  </a:schemeClr>
                </a:solidFill>
              </a:defRPr>
            </a:lvl1pPr>
            <a:lvl2pPr marL="457159" indent="0" algn="ctr">
              <a:buNone/>
              <a:defRPr>
                <a:solidFill>
                  <a:schemeClr val="tx1">
                    <a:tint val="75000"/>
                  </a:schemeClr>
                </a:solidFill>
              </a:defRPr>
            </a:lvl2pPr>
            <a:lvl3pPr marL="914318" indent="0" algn="ctr">
              <a:buNone/>
              <a:defRPr>
                <a:solidFill>
                  <a:schemeClr val="tx1">
                    <a:tint val="75000"/>
                  </a:schemeClr>
                </a:solidFill>
              </a:defRPr>
            </a:lvl3pPr>
            <a:lvl4pPr marL="1371477" indent="0" algn="ctr">
              <a:buNone/>
              <a:defRPr>
                <a:solidFill>
                  <a:schemeClr val="tx1">
                    <a:tint val="75000"/>
                  </a:schemeClr>
                </a:solidFill>
              </a:defRPr>
            </a:lvl4pPr>
            <a:lvl5pPr marL="1828637" indent="0" algn="ctr">
              <a:buNone/>
              <a:defRPr>
                <a:solidFill>
                  <a:schemeClr val="tx1">
                    <a:tint val="75000"/>
                  </a:schemeClr>
                </a:solidFill>
              </a:defRPr>
            </a:lvl5pPr>
            <a:lvl6pPr marL="2285797" indent="0" algn="ctr">
              <a:buNone/>
              <a:defRPr>
                <a:solidFill>
                  <a:schemeClr val="tx1">
                    <a:tint val="75000"/>
                  </a:schemeClr>
                </a:solidFill>
              </a:defRPr>
            </a:lvl6pPr>
            <a:lvl7pPr marL="2742956" indent="0" algn="ctr">
              <a:buNone/>
              <a:defRPr>
                <a:solidFill>
                  <a:schemeClr val="tx1">
                    <a:tint val="75000"/>
                  </a:schemeClr>
                </a:solidFill>
              </a:defRPr>
            </a:lvl7pPr>
            <a:lvl8pPr marL="3200115" indent="0" algn="ctr">
              <a:buNone/>
              <a:defRPr>
                <a:solidFill>
                  <a:schemeClr val="tx1">
                    <a:tint val="75000"/>
                  </a:schemeClr>
                </a:solidFill>
              </a:defRPr>
            </a:lvl8pPr>
            <a:lvl9pPr marL="3657274" indent="0" algn="ctr">
              <a:buNone/>
              <a:defRPr>
                <a:solidFill>
                  <a:schemeClr val="tx1">
                    <a:tint val="75000"/>
                  </a:schemeClr>
                </a:solidFill>
              </a:defRPr>
            </a:lvl9pPr>
          </a:lstStyle>
          <a:p>
            <a:r>
              <a:rPr lang="en-US" smtClean="0"/>
              <a:t>Click to edit Master subtitle style</a:t>
            </a:r>
            <a:endParaRPr lang="en-US"/>
          </a:p>
        </p:txBody>
      </p:sp>
      <p:sp>
        <p:nvSpPr>
          <p:cNvPr id="8" name="Title 1"/>
          <p:cNvSpPr>
            <a:spLocks noGrp="1"/>
          </p:cNvSpPr>
          <p:nvPr>
            <p:ph type="ctrTitle"/>
          </p:nvPr>
        </p:nvSpPr>
        <p:spPr>
          <a:xfrm>
            <a:off x="685800" y="2667000"/>
            <a:ext cx="7772400" cy="990600"/>
          </a:xfrm>
          <a:prstGeom prst="rect">
            <a:avLst/>
          </a:prstGeom>
        </p:spPr>
        <p:txBody>
          <a:bodyPr>
            <a:normAutofit/>
          </a:bodyPr>
          <a:lstStyle>
            <a:lvl1pPr algn="ctr">
              <a:defRPr sz="4400">
                <a:solidFill>
                  <a:schemeClr val="tx1">
                    <a:lumMod val="75000"/>
                    <a:lumOff val="25000"/>
                  </a:schemeClr>
                </a:solidFill>
              </a:defRPr>
            </a:lvl1pPr>
          </a:lstStyle>
          <a:p>
            <a:r>
              <a:rPr lang="en-US" dirty="0" smtClean="0"/>
              <a:t>Click to edit Master title style</a:t>
            </a:r>
            <a:endParaRPr lang="en-US" dirty="0"/>
          </a:p>
        </p:txBody>
      </p:sp>
      <p:sp>
        <p:nvSpPr>
          <p:cNvPr id="6" name="Slide Number Placeholder 5"/>
          <p:cNvSpPr txBox="1">
            <a:spLocks/>
          </p:cNvSpPr>
          <p:nvPr userDrawn="1"/>
        </p:nvSpPr>
        <p:spPr>
          <a:xfrm>
            <a:off x="8763000" y="6588125"/>
            <a:ext cx="3810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pPr algn="r" defTabSz="912813" fontAlgn="base">
              <a:spcBef>
                <a:spcPct val="0"/>
              </a:spcBef>
              <a:spcAft>
                <a:spcPct val="0"/>
              </a:spcAft>
              <a:defRPr/>
            </a:pPr>
            <a:fld id="{8EC0E0C2-F01A-4547-9100-21A75FBB8D2F}" type="slidenum">
              <a:rPr lang="en-US" sz="1200" b="1" smtClean="0">
                <a:solidFill>
                  <a:prstClr val="black"/>
                </a:solidFill>
                <a:cs typeface="Arial" charset="0"/>
              </a:rPr>
              <a:pPr algn="r" defTabSz="912813" fontAlgn="base">
                <a:spcBef>
                  <a:spcPct val="0"/>
                </a:spcBef>
                <a:spcAft>
                  <a:spcPct val="0"/>
                </a:spcAft>
                <a:defRPr/>
              </a:pPr>
              <a:t>‹#›</a:t>
            </a:fld>
            <a:endParaRPr lang="en-US" sz="1200" b="1" dirty="0">
              <a:solidFill>
                <a:prstClr val="black"/>
              </a:solidFill>
              <a:cs typeface="Arial" charset="0"/>
            </a:endParaRPr>
          </a:p>
        </p:txBody>
      </p:sp>
    </p:spTree>
    <p:extLst>
      <p:ext uri="{BB962C8B-B14F-4D97-AF65-F5344CB8AC3E}">
        <p14:creationId xmlns:p14="http://schemas.microsoft.com/office/powerpoint/2010/main" val="1673238148"/>
      </p:ext>
    </p:extLst>
  </p:cSld>
  <p:clrMapOvr>
    <a:masterClrMapping/>
  </p:clrMapOvr>
  <p:transition spd="slow">
    <p:wipe dir="r"/>
  </p:transition>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5"/>
          </p:nvPr>
        </p:nvSpPr>
        <p:spPr>
          <a:xfrm>
            <a:off x="8763000" y="6572250"/>
            <a:ext cx="381000" cy="228600"/>
          </a:xfrm>
          <a:prstGeom prst="rect">
            <a:avLst/>
          </a:prstGeom>
        </p:spPr>
        <p:txBody>
          <a:bodyPr/>
          <a:lstStyle>
            <a:lvl1pPr>
              <a:defRPr/>
            </a:lvl1pPr>
          </a:lstStyle>
          <a:p>
            <a:pPr defTabSz="912813" fontAlgn="base">
              <a:spcBef>
                <a:spcPct val="0"/>
              </a:spcBef>
              <a:spcAft>
                <a:spcPct val="0"/>
              </a:spcAft>
              <a:defRPr/>
            </a:pPr>
            <a:fld id="{AC3369D6-F357-40D3-A860-CC3AD4BA8152}" type="slidenum">
              <a:rPr lang="en-US">
                <a:solidFill>
                  <a:prstClr val="black"/>
                </a:solidFill>
                <a:latin typeface="Arial" charset="0"/>
                <a:cs typeface="Arial" charset="0"/>
              </a:rPr>
              <a:pPr defTabSz="912813" fontAlgn="base">
                <a:spcBef>
                  <a:spcPct val="0"/>
                </a:spcBef>
                <a:spcAft>
                  <a:spcPct val="0"/>
                </a:spcAft>
                <a:defRPr/>
              </a:pPr>
              <a:t>‹#›</a:t>
            </a:fld>
            <a:endParaRPr lang="en-US" dirty="0">
              <a:solidFill>
                <a:prstClr val="black"/>
              </a:solidFill>
              <a:latin typeface="Arial" charset="0"/>
              <a:cs typeface="Arial" charset="0"/>
            </a:endParaRPr>
          </a:p>
        </p:txBody>
      </p:sp>
    </p:spTree>
    <p:extLst>
      <p:ext uri="{BB962C8B-B14F-4D97-AF65-F5344CB8AC3E}">
        <p14:creationId xmlns:p14="http://schemas.microsoft.com/office/powerpoint/2010/main" val="379335180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8793"/>
            <a:ext cx="7886700" cy="424732"/>
          </a:xfrm>
          <a:prstGeom prst="rect">
            <a:avLst/>
          </a:prstGeom>
        </p:spPr>
        <p:txBody>
          <a:bodyPr anchor="ctr" anchorCtr="0">
            <a:spAutoFit/>
          </a:bodyPr>
          <a:lstStyle>
            <a:lvl1pPr>
              <a:defRPr/>
            </a:lvl1pPr>
          </a:lstStyle>
          <a:p>
            <a:r>
              <a:rPr lang="en-US" dirty="0" smtClean="0"/>
              <a:t>Slide Title</a:t>
            </a:r>
            <a:endParaRPr lang="en-US" dirty="0"/>
          </a:p>
        </p:txBody>
      </p:sp>
      <p:sp>
        <p:nvSpPr>
          <p:cNvPr id="3" name="Content Placeholder 2"/>
          <p:cNvSpPr>
            <a:spLocks noGrp="1"/>
          </p:cNvSpPr>
          <p:nvPr>
            <p:ph idx="1"/>
          </p:nvPr>
        </p:nvSpPr>
        <p:spPr>
          <a:xfrm>
            <a:off x="615951" y="1415427"/>
            <a:ext cx="7886700" cy="1015663"/>
          </a:xfrm>
          <a:prstGeom prst="rect">
            <a:avLst/>
          </a:prstGeom>
        </p:spPr>
        <p:txBody>
          <a:bodyPr>
            <a:spAutoFit/>
          </a:bodyPr>
          <a:lstStyle>
            <a:lvl1pPr marL="171450" indent="-171450">
              <a:lnSpc>
                <a:spcPct val="100000"/>
              </a:lnSpc>
              <a:spcBef>
                <a:spcPts val="600"/>
              </a:spcBef>
              <a:defRPr sz="1800" b="1"/>
            </a:lvl1pPr>
            <a:lvl2pPr marL="685800" indent="-228600">
              <a:lnSpc>
                <a:spcPct val="100000"/>
              </a:lnSpc>
              <a:spcBef>
                <a:spcPts val="600"/>
              </a:spcBef>
              <a:buFont typeface="Wingdings" panose="05000000000000000000" pitchFamily="2" charset="2"/>
              <a:buChar char="Ø"/>
              <a:defRPr sz="1600"/>
            </a:lvl2pPr>
            <a:lvl3pPr marL="1143000" indent="-228600">
              <a:lnSpc>
                <a:spcPct val="100000"/>
              </a:lnSpc>
              <a:spcBef>
                <a:spcPts val="600"/>
              </a:spcBef>
              <a:buFont typeface="Arial" panose="020B0604020202020204" pitchFamily="34" charset="0"/>
              <a:buChar char="–"/>
              <a:defRPr sz="1600"/>
            </a:lvl3pPr>
            <a:lvl4pPr>
              <a:lnSpc>
                <a:spcPct val="100000"/>
              </a:lnSpc>
              <a:spcBef>
                <a:spcPts val="0"/>
              </a:spcBef>
              <a:defRPr sz="1600"/>
            </a:lvl4pPr>
            <a:lvl5pPr>
              <a:lnSpc>
                <a:spcPct val="100000"/>
              </a:lnSpc>
              <a:spcBef>
                <a:spcPts val="0"/>
              </a:spcBef>
              <a:defRPr sz="1600"/>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4018112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1AB5F0E-D940-4C41-976F-80E0F7391F4E}" type="datetime1">
              <a:rPr lang="en-US" smtClean="0"/>
              <a:t>3/26/2020</a:t>
            </a:fld>
            <a:endParaRPr lang="en-US" dirty="0"/>
          </a:p>
        </p:txBody>
      </p:sp>
      <p:sp>
        <p:nvSpPr>
          <p:cNvPr id="5" name="Footer Placeholder 4"/>
          <p:cNvSpPr>
            <a:spLocks noGrp="1"/>
          </p:cNvSpPr>
          <p:nvPr>
            <p:ph type="ftr" sz="quarter" idx="11"/>
          </p:nvPr>
        </p:nvSpPr>
        <p:spPr>
          <a:xfrm>
            <a:off x="2609499" y="6465408"/>
            <a:ext cx="3925523" cy="365125"/>
          </a:xfrm>
          <a:prstGeom prst="rect">
            <a:avLst/>
          </a:prstGeom>
        </p:spPr>
        <p:txBody>
          <a:bodyPr/>
          <a:lstStyle/>
          <a:p>
            <a:r>
              <a:rPr lang="en-US" dirty="0" smtClean="0"/>
              <a:t>UNCLASSIFIED//FOR OFFICIAL USE ONLY/CLOSE HOLD/PRE-DECISIONAL</a:t>
            </a:r>
            <a:endParaRPr lang="en-US" dirty="0"/>
          </a:p>
        </p:txBody>
      </p:sp>
      <p:sp>
        <p:nvSpPr>
          <p:cNvPr id="6" name="Slide Number Placeholder 5"/>
          <p:cNvSpPr>
            <a:spLocks noGrp="1"/>
          </p:cNvSpPr>
          <p:nvPr>
            <p:ph type="sldNum" sz="quarter" idx="12"/>
          </p:nvPr>
        </p:nvSpPr>
        <p:spPr>
          <a:xfrm>
            <a:off x="7036791" y="6465408"/>
            <a:ext cx="2057400" cy="365125"/>
          </a:xfrm>
          <a:prstGeom prst="rect">
            <a:avLst/>
          </a:prstGeom>
        </p:spPr>
        <p:txBody>
          <a:bodyPr/>
          <a:lstStyle/>
          <a:p>
            <a:fld id="{E4E583A0-4782-4D6D-9400-7821B1CB27AD}" type="slidenum">
              <a:rPr lang="en-US" smtClean="0"/>
              <a:t>‹#›</a:t>
            </a:fld>
            <a:endParaRPr lang="en-US" dirty="0"/>
          </a:p>
        </p:txBody>
      </p:sp>
    </p:spTree>
    <p:extLst>
      <p:ext uri="{BB962C8B-B14F-4D97-AF65-F5344CB8AC3E}">
        <p14:creationId xmlns:p14="http://schemas.microsoft.com/office/powerpoint/2010/main" val="376469997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E246F0-5221-4090-AEC8-4467CC93E286}" type="datetime1">
              <a:rPr lang="en-US" smtClean="0"/>
              <a:t>3/26/2020</a:t>
            </a:fld>
            <a:endParaRPr lang="en-US" dirty="0"/>
          </a:p>
        </p:txBody>
      </p:sp>
      <p:sp>
        <p:nvSpPr>
          <p:cNvPr id="5" name="Footer Placeholder 4"/>
          <p:cNvSpPr>
            <a:spLocks noGrp="1"/>
          </p:cNvSpPr>
          <p:nvPr>
            <p:ph type="ftr" sz="quarter" idx="11"/>
          </p:nvPr>
        </p:nvSpPr>
        <p:spPr>
          <a:xfrm>
            <a:off x="2609499" y="6465408"/>
            <a:ext cx="3925523" cy="365125"/>
          </a:xfrm>
          <a:prstGeom prst="rect">
            <a:avLst/>
          </a:prstGeom>
        </p:spPr>
        <p:txBody>
          <a:bodyPr/>
          <a:lstStyle/>
          <a:p>
            <a:r>
              <a:rPr lang="en-US" dirty="0" smtClean="0"/>
              <a:t>UNCLASSIFIED//FOR OFFICIAL USE ONLY/CLOSE HOLD/PRE-DECISIONAL</a:t>
            </a:r>
            <a:endParaRPr lang="en-US" dirty="0"/>
          </a:p>
        </p:txBody>
      </p:sp>
    </p:spTree>
    <p:extLst>
      <p:ext uri="{BB962C8B-B14F-4D97-AF65-F5344CB8AC3E}">
        <p14:creationId xmlns:p14="http://schemas.microsoft.com/office/powerpoint/2010/main" val="330326772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257EB6-4264-4BB6-8BCF-D698537FE4D3}" type="datetime1">
              <a:rPr lang="en-US" smtClean="0"/>
              <a:t>3/26/2020</a:t>
            </a:fld>
            <a:endParaRPr lang="en-US" dirty="0"/>
          </a:p>
        </p:txBody>
      </p:sp>
      <p:sp>
        <p:nvSpPr>
          <p:cNvPr id="5" name="Footer Placeholder 4"/>
          <p:cNvSpPr>
            <a:spLocks noGrp="1"/>
          </p:cNvSpPr>
          <p:nvPr>
            <p:ph type="ftr" sz="quarter" idx="11"/>
          </p:nvPr>
        </p:nvSpPr>
        <p:spPr>
          <a:xfrm>
            <a:off x="2609499" y="6465408"/>
            <a:ext cx="3925523" cy="365125"/>
          </a:xfrm>
          <a:prstGeom prst="rect">
            <a:avLst/>
          </a:prstGeom>
        </p:spPr>
        <p:txBody>
          <a:bodyPr/>
          <a:lstStyle/>
          <a:p>
            <a:r>
              <a:rPr lang="en-US" dirty="0" smtClean="0"/>
              <a:t>UNCLASSIFIED//FOR OFFICIAL USE ONLY/CLOSE HOLD/PRE-DECISIONAL</a:t>
            </a:r>
            <a:endParaRPr lang="en-US" dirty="0"/>
          </a:p>
        </p:txBody>
      </p:sp>
      <p:sp>
        <p:nvSpPr>
          <p:cNvPr id="6" name="Slide Number Placeholder 5"/>
          <p:cNvSpPr>
            <a:spLocks noGrp="1"/>
          </p:cNvSpPr>
          <p:nvPr>
            <p:ph type="sldNum" sz="quarter" idx="12"/>
          </p:nvPr>
        </p:nvSpPr>
        <p:spPr>
          <a:xfrm>
            <a:off x="7036791" y="6465408"/>
            <a:ext cx="2057400" cy="365125"/>
          </a:xfrm>
          <a:prstGeom prst="rect">
            <a:avLst/>
          </a:prstGeom>
        </p:spPr>
        <p:txBody>
          <a:bodyPr/>
          <a:lstStyle/>
          <a:p>
            <a:fld id="{E4E583A0-4782-4D6D-9400-7821B1CB27AD}" type="slidenum">
              <a:rPr lang="en-US" smtClean="0"/>
              <a:t>‹#›</a:t>
            </a:fld>
            <a:endParaRPr lang="en-US" dirty="0"/>
          </a:p>
        </p:txBody>
      </p:sp>
    </p:spTree>
    <p:extLst>
      <p:ext uri="{BB962C8B-B14F-4D97-AF65-F5344CB8AC3E}">
        <p14:creationId xmlns:p14="http://schemas.microsoft.com/office/powerpoint/2010/main" val="1807028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2"/>
            <a:ext cx="2057400" cy="365125"/>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85B1567B-AB3D-4E32-AED5-3819146CF601}" type="datetime1">
              <a:rPr lang="en-US" smtClean="0">
                <a:solidFill>
                  <a:prstClr val="black">
                    <a:tint val="75000"/>
                  </a:prstClr>
                </a:solidFill>
              </a:rPr>
              <a:t>3/26/2020</a:t>
            </a:fld>
            <a:endParaRPr lang="en-US" dirty="0">
              <a:solidFill>
                <a:prstClr val="black">
                  <a:tint val="75000"/>
                </a:prstClr>
              </a:solidFill>
            </a:endParaRPr>
          </a:p>
        </p:txBody>
      </p:sp>
      <p:sp>
        <p:nvSpPr>
          <p:cNvPr id="4" name="Footer Placeholder 3"/>
          <p:cNvSpPr>
            <a:spLocks noGrp="1"/>
          </p:cNvSpPr>
          <p:nvPr>
            <p:ph type="ftr" sz="quarter" idx="11"/>
          </p:nvPr>
        </p:nvSpPr>
        <p:spPr>
          <a:xfrm>
            <a:off x="3028950" y="6356352"/>
            <a:ext cx="3086100" cy="365125"/>
          </a:xfrm>
          <a:prstGeom prst="rect">
            <a:avLst/>
          </a:prstGeom>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7B735EF-BDB8-4664-9D3E-D8F304CE54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539611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9809" y="6507353"/>
            <a:ext cx="2057400" cy="365125"/>
          </a:xfrm>
        </p:spPr>
        <p:txBody>
          <a:bodyPr/>
          <a:lstStyle/>
          <a:p>
            <a:fld id="{CA947114-0BCF-4E14-8E4D-64656FD7418E}" type="datetime1">
              <a:rPr lang="en-US" smtClean="0"/>
              <a:t>3/26/2020</a:t>
            </a:fld>
            <a:endParaRPr lang="en-US" dirty="0"/>
          </a:p>
        </p:txBody>
      </p:sp>
      <p:sp>
        <p:nvSpPr>
          <p:cNvPr id="6" name="Footer Placeholder 5"/>
          <p:cNvSpPr>
            <a:spLocks noGrp="1"/>
          </p:cNvSpPr>
          <p:nvPr>
            <p:ph type="ftr" sz="quarter" idx="11"/>
          </p:nvPr>
        </p:nvSpPr>
        <p:spPr>
          <a:xfrm>
            <a:off x="2609499" y="6515742"/>
            <a:ext cx="3925523" cy="365125"/>
          </a:xfrm>
          <a:prstGeom prst="rect">
            <a:avLst/>
          </a:prstGeom>
        </p:spPr>
        <p:txBody>
          <a:bodyPr/>
          <a:lstStyle/>
          <a:p>
            <a:r>
              <a:rPr lang="en-US" dirty="0" smtClean="0"/>
              <a:t>UNCLASSIFIED//FOR OFFICIAL USE ONLY/CLOSE HOLD/PRE-DECISIONAL</a:t>
            </a:r>
            <a:endParaRPr lang="en-US" dirty="0"/>
          </a:p>
        </p:txBody>
      </p:sp>
      <p:sp>
        <p:nvSpPr>
          <p:cNvPr id="7" name="Slide Number Placeholder 6"/>
          <p:cNvSpPr>
            <a:spLocks noGrp="1"/>
          </p:cNvSpPr>
          <p:nvPr>
            <p:ph type="sldNum" sz="quarter" idx="12"/>
          </p:nvPr>
        </p:nvSpPr>
        <p:spPr>
          <a:xfrm>
            <a:off x="7036791" y="6515742"/>
            <a:ext cx="2057400" cy="365125"/>
          </a:xfrm>
          <a:prstGeom prst="rect">
            <a:avLst/>
          </a:prstGeom>
        </p:spPr>
        <p:txBody>
          <a:bodyPr/>
          <a:lstStyle/>
          <a:p>
            <a:fld id="{E4E583A0-4782-4D6D-9400-7821B1CB27AD}" type="slidenum">
              <a:rPr lang="en-US" smtClean="0"/>
              <a:t>‹#›</a:t>
            </a:fld>
            <a:endParaRPr lang="en-US" dirty="0"/>
          </a:p>
        </p:txBody>
      </p:sp>
    </p:spTree>
    <p:extLst>
      <p:ext uri="{BB962C8B-B14F-4D97-AF65-F5344CB8AC3E}">
        <p14:creationId xmlns:p14="http://schemas.microsoft.com/office/powerpoint/2010/main" val="118419880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AB56EFC-B804-462C-98DC-A720F07A147E}" type="datetime1">
              <a:rPr lang="en-US" smtClean="0"/>
              <a:t>3/26/2020</a:t>
            </a:fld>
            <a:endParaRPr lang="en-US" dirty="0"/>
          </a:p>
        </p:txBody>
      </p:sp>
      <p:sp>
        <p:nvSpPr>
          <p:cNvPr id="8" name="Footer Placeholder 7"/>
          <p:cNvSpPr>
            <a:spLocks noGrp="1"/>
          </p:cNvSpPr>
          <p:nvPr>
            <p:ph type="ftr" sz="quarter" idx="11"/>
          </p:nvPr>
        </p:nvSpPr>
        <p:spPr>
          <a:xfrm>
            <a:off x="2609499" y="6465408"/>
            <a:ext cx="3925523" cy="365125"/>
          </a:xfrm>
          <a:prstGeom prst="rect">
            <a:avLst/>
          </a:prstGeom>
        </p:spPr>
        <p:txBody>
          <a:bodyPr/>
          <a:lstStyle/>
          <a:p>
            <a:r>
              <a:rPr lang="en-US" dirty="0" smtClean="0"/>
              <a:t>UNCLASSIFIED//FOR OFFICIAL USE ONLY/CLOSE HOLD/PRE-DECISIONAL</a:t>
            </a:r>
            <a:endParaRPr lang="en-US" dirty="0"/>
          </a:p>
        </p:txBody>
      </p:sp>
      <p:sp>
        <p:nvSpPr>
          <p:cNvPr id="9" name="Slide Number Placeholder 8"/>
          <p:cNvSpPr>
            <a:spLocks noGrp="1"/>
          </p:cNvSpPr>
          <p:nvPr>
            <p:ph type="sldNum" sz="quarter" idx="12"/>
          </p:nvPr>
        </p:nvSpPr>
        <p:spPr>
          <a:xfrm>
            <a:off x="7036791" y="6465408"/>
            <a:ext cx="2057400" cy="365125"/>
          </a:xfrm>
          <a:prstGeom prst="rect">
            <a:avLst/>
          </a:prstGeom>
        </p:spPr>
        <p:txBody>
          <a:bodyPr/>
          <a:lstStyle/>
          <a:p>
            <a:fld id="{E4E583A0-4782-4D6D-9400-7821B1CB27AD}" type="slidenum">
              <a:rPr lang="en-US" smtClean="0"/>
              <a:t>‹#›</a:t>
            </a:fld>
            <a:endParaRPr lang="en-US" dirty="0"/>
          </a:p>
        </p:txBody>
      </p:sp>
    </p:spTree>
    <p:extLst>
      <p:ext uri="{BB962C8B-B14F-4D97-AF65-F5344CB8AC3E}">
        <p14:creationId xmlns:p14="http://schemas.microsoft.com/office/powerpoint/2010/main" val="418568586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9F3C982-5739-4572-9EA1-395B791B72E0}" type="datetime1">
              <a:rPr lang="en-US" smtClean="0"/>
              <a:t>3/26/2020</a:t>
            </a:fld>
            <a:endParaRPr lang="en-US" dirty="0"/>
          </a:p>
        </p:txBody>
      </p:sp>
      <p:sp>
        <p:nvSpPr>
          <p:cNvPr id="4" name="Footer Placeholder 3"/>
          <p:cNvSpPr>
            <a:spLocks noGrp="1"/>
          </p:cNvSpPr>
          <p:nvPr>
            <p:ph type="ftr" sz="quarter" idx="11"/>
          </p:nvPr>
        </p:nvSpPr>
        <p:spPr>
          <a:xfrm>
            <a:off x="2609499" y="6465408"/>
            <a:ext cx="3925523" cy="365125"/>
          </a:xfrm>
          <a:prstGeom prst="rect">
            <a:avLst/>
          </a:prstGeom>
        </p:spPr>
        <p:txBody>
          <a:bodyPr/>
          <a:lstStyle/>
          <a:p>
            <a:r>
              <a:rPr lang="en-US" dirty="0" smtClean="0"/>
              <a:t>UNCLASSIFIED//FOR OFFICIAL USE ONLY/CLOSE HOLD/PRE-DECISIONAL</a:t>
            </a:r>
            <a:endParaRPr lang="en-US" dirty="0"/>
          </a:p>
        </p:txBody>
      </p:sp>
      <p:sp>
        <p:nvSpPr>
          <p:cNvPr id="5" name="Slide Number Placeholder 4"/>
          <p:cNvSpPr>
            <a:spLocks noGrp="1"/>
          </p:cNvSpPr>
          <p:nvPr>
            <p:ph type="sldNum" sz="quarter" idx="12"/>
          </p:nvPr>
        </p:nvSpPr>
        <p:spPr>
          <a:xfrm>
            <a:off x="7036791" y="6465408"/>
            <a:ext cx="2057400" cy="365125"/>
          </a:xfrm>
          <a:prstGeom prst="rect">
            <a:avLst/>
          </a:prstGeom>
        </p:spPr>
        <p:txBody>
          <a:bodyPr/>
          <a:lstStyle/>
          <a:p>
            <a:fld id="{E4E583A0-4782-4D6D-9400-7821B1CB27AD}" type="slidenum">
              <a:rPr lang="en-US" smtClean="0"/>
              <a:t>‹#›</a:t>
            </a:fld>
            <a:endParaRPr lang="en-US" dirty="0"/>
          </a:p>
        </p:txBody>
      </p:sp>
    </p:spTree>
    <p:extLst>
      <p:ext uri="{BB962C8B-B14F-4D97-AF65-F5344CB8AC3E}">
        <p14:creationId xmlns:p14="http://schemas.microsoft.com/office/powerpoint/2010/main" val="91467303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AA86D6-CFE5-463D-8852-E66960F65CED}" type="datetime1">
              <a:rPr lang="en-US" smtClean="0"/>
              <a:t>3/26/2020</a:t>
            </a:fld>
            <a:endParaRPr lang="en-US" dirty="0"/>
          </a:p>
        </p:txBody>
      </p:sp>
      <p:sp>
        <p:nvSpPr>
          <p:cNvPr id="3" name="Footer Placeholder 2"/>
          <p:cNvSpPr>
            <a:spLocks noGrp="1"/>
          </p:cNvSpPr>
          <p:nvPr>
            <p:ph type="ftr" sz="quarter" idx="11"/>
          </p:nvPr>
        </p:nvSpPr>
        <p:spPr>
          <a:xfrm>
            <a:off x="2609499" y="6465408"/>
            <a:ext cx="3925523" cy="365125"/>
          </a:xfrm>
          <a:prstGeom prst="rect">
            <a:avLst/>
          </a:prstGeom>
        </p:spPr>
        <p:txBody>
          <a:bodyPr/>
          <a:lstStyle/>
          <a:p>
            <a:r>
              <a:rPr lang="en-US" dirty="0" smtClean="0"/>
              <a:t>UNCLASSIFIED//FOR OFFICIAL USE ONLY/CLOSE HOLD/PRE-DECISIONAL</a:t>
            </a:r>
            <a:endParaRPr lang="en-US" dirty="0"/>
          </a:p>
        </p:txBody>
      </p:sp>
      <p:sp>
        <p:nvSpPr>
          <p:cNvPr id="4" name="Slide Number Placeholder 3"/>
          <p:cNvSpPr>
            <a:spLocks noGrp="1"/>
          </p:cNvSpPr>
          <p:nvPr>
            <p:ph type="sldNum" sz="quarter" idx="12"/>
          </p:nvPr>
        </p:nvSpPr>
        <p:spPr>
          <a:xfrm>
            <a:off x="7036791" y="6465408"/>
            <a:ext cx="2057400" cy="365125"/>
          </a:xfrm>
          <a:prstGeom prst="rect">
            <a:avLst/>
          </a:prstGeom>
        </p:spPr>
        <p:txBody>
          <a:bodyPr/>
          <a:lstStyle/>
          <a:p>
            <a:fld id="{E4E583A0-4782-4D6D-9400-7821B1CB27AD}" type="slidenum">
              <a:rPr lang="en-US" smtClean="0"/>
              <a:t>‹#›</a:t>
            </a:fld>
            <a:endParaRPr lang="en-US" dirty="0"/>
          </a:p>
        </p:txBody>
      </p:sp>
    </p:spTree>
    <p:extLst>
      <p:ext uri="{BB962C8B-B14F-4D97-AF65-F5344CB8AC3E}">
        <p14:creationId xmlns:p14="http://schemas.microsoft.com/office/powerpoint/2010/main" val="77333432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EEB70C-FB6E-43E4-9E54-66D83B111CD2}" type="datetime1">
              <a:rPr lang="en-US" smtClean="0"/>
              <a:t>3/26/2020</a:t>
            </a:fld>
            <a:endParaRPr lang="en-US" dirty="0"/>
          </a:p>
        </p:txBody>
      </p:sp>
      <p:sp>
        <p:nvSpPr>
          <p:cNvPr id="6" name="Footer Placeholder 5"/>
          <p:cNvSpPr>
            <a:spLocks noGrp="1"/>
          </p:cNvSpPr>
          <p:nvPr>
            <p:ph type="ftr" sz="quarter" idx="11"/>
          </p:nvPr>
        </p:nvSpPr>
        <p:spPr>
          <a:xfrm>
            <a:off x="2609499" y="6465408"/>
            <a:ext cx="3925523" cy="365125"/>
          </a:xfrm>
          <a:prstGeom prst="rect">
            <a:avLst/>
          </a:prstGeom>
        </p:spPr>
        <p:txBody>
          <a:bodyPr/>
          <a:lstStyle/>
          <a:p>
            <a:r>
              <a:rPr lang="en-US" dirty="0" smtClean="0"/>
              <a:t>UNCLASSIFIED//FOR OFFICIAL USE ONLY/CLOSE HOLD/PRE-DECISIONAL</a:t>
            </a:r>
            <a:endParaRPr lang="en-US" dirty="0"/>
          </a:p>
        </p:txBody>
      </p:sp>
      <p:sp>
        <p:nvSpPr>
          <p:cNvPr id="7" name="Slide Number Placeholder 6"/>
          <p:cNvSpPr>
            <a:spLocks noGrp="1"/>
          </p:cNvSpPr>
          <p:nvPr>
            <p:ph type="sldNum" sz="quarter" idx="12"/>
          </p:nvPr>
        </p:nvSpPr>
        <p:spPr>
          <a:xfrm>
            <a:off x="7036791" y="6465408"/>
            <a:ext cx="2057400" cy="365125"/>
          </a:xfrm>
          <a:prstGeom prst="rect">
            <a:avLst/>
          </a:prstGeom>
        </p:spPr>
        <p:txBody>
          <a:bodyPr/>
          <a:lstStyle/>
          <a:p>
            <a:fld id="{E4E583A0-4782-4D6D-9400-7821B1CB27AD}" type="slidenum">
              <a:rPr lang="en-US" smtClean="0"/>
              <a:t>‹#›</a:t>
            </a:fld>
            <a:endParaRPr lang="en-US" dirty="0"/>
          </a:p>
        </p:txBody>
      </p:sp>
    </p:spTree>
    <p:extLst>
      <p:ext uri="{BB962C8B-B14F-4D97-AF65-F5344CB8AC3E}">
        <p14:creationId xmlns:p14="http://schemas.microsoft.com/office/powerpoint/2010/main" val="414812537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3DCE52-E3D8-4707-BCE6-155398D89ED1}" type="datetime1">
              <a:rPr lang="en-US" smtClean="0"/>
              <a:t>3/26/2020</a:t>
            </a:fld>
            <a:endParaRPr lang="en-US" dirty="0"/>
          </a:p>
        </p:txBody>
      </p:sp>
      <p:sp>
        <p:nvSpPr>
          <p:cNvPr id="6" name="Footer Placeholder 5"/>
          <p:cNvSpPr>
            <a:spLocks noGrp="1"/>
          </p:cNvSpPr>
          <p:nvPr>
            <p:ph type="ftr" sz="quarter" idx="11"/>
          </p:nvPr>
        </p:nvSpPr>
        <p:spPr>
          <a:xfrm>
            <a:off x="2609499" y="6465408"/>
            <a:ext cx="3925523" cy="365125"/>
          </a:xfrm>
          <a:prstGeom prst="rect">
            <a:avLst/>
          </a:prstGeom>
        </p:spPr>
        <p:txBody>
          <a:bodyPr/>
          <a:lstStyle/>
          <a:p>
            <a:r>
              <a:rPr lang="en-US" dirty="0" smtClean="0"/>
              <a:t>UNCLASSIFIED//FOR OFFICIAL USE ONLY/CLOSE HOLD/PRE-DECISIONAL</a:t>
            </a:r>
            <a:endParaRPr lang="en-US" dirty="0"/>
          </a:p>
        </p:txBody>
      </p:sp>
      <p:sp>
        <p:nvSpPr>
          <p:cNvPr id="7" name="Slide Number Placeholder 6"/>
          <p:cNvSpPr>
            <a:spLocks noGrp="1"/>
          </p:cNvSpPr>
          <p:nvPr>
            <p:ph type="sldNum" sz="quarter" idx="12"/>
          </p:nvPr>
        </p:nvSpPr>
        <p:spPr>
          <a:xfrm>
            <a:off x="7036791" y="6465408"/>
            <a:ext cx="2057400" cy="365125"/>
          </a:xfrm>
          <a:prstGeom prst="rect">
            <a:avLst/>
          </a:prstGeom>
        </p:spPr>
        <p:txBody>
          <a:bodyPr/>
          <a:lstStyle/>
          <a:p>
            <a:fld id="{E4E583A0-4782-4D6D-9400-7821B1CB27AD}" type="slidenum">
              <a:rPr lang="en-US" smtClean="0"/>
              <a:t>‹#›</a:t>
            </a:fld>
            <a:endParaRPr lang="en-US" dirty="0"/>
          </a:p>
        </p:txBody>
      </p:sp>
    </p:spTree>
    <p:extLst>
      <p:ext uri="{BB962C8B-B14F-4D97-AF65-F5344CB8AC3E}">
        <p14:creationId xmlns:p14="http://schemas.microsoft.com/office/powerpoint/2010/main" val="421040122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DE69BC-8148-4F1B-B796-34754069D5EB}" type="datetime1">
              <a:rPr lang="en-US" smtClean="0"/>
              <a:t>3/26/2020</a:t>
            </a:fld>
            <a:endParaRPr lang="en-US" dirty="0"/>
          </a:p>
        </p:txBody>
      </p:sp>
      <p:sp>
        <p:nvSpPr>
          <p:cNvPr id="5" name="Footer Placeholder 4"/>
          <p:cNvSpPr>
            <a:spLocks noGrp="1"/>
          </p:cNvSpPr>
          <p:nvPr>
            <p:ph type="ftr" sz="quarter" idx="11"/>
          </p:nvPr>
        </p:nvSpPr>
        <p:spPr>
          <a:xfrm>
            <a:off x="2609499" y="6465408"/>
            <a:ext cx="3925523" cy="365125"/>
          </a:xfrm>
          <a:prstGeom prst="rect">
            <a:avLst/>
          </a:prstGeom>
        </p:spPr>
        <p:txBody>
          <a:bodyPr/>
          <a:lstStyle/>
          <a:p>
            <a:r>
              <a:rPr lang="en-US" dirty="0" smtClean="0"/>
              <a:t>UNCLASSIFIED//FOR OFFICIAL USE ONLY/CLOSE HOLD/PRE-DECISIONAL</a:t>
            </a:r>
            <a:endParaRPr lang="en-US" dirty="0"/>
          </a:p>
        </p:txBody>
      </p:sp>
      <p:sp>
        <p:nvSpPr>
          <p:cNvPr id="6" name="Slide Number Placeholder 5"/>
          <p:cNvSpPr>
            <a:spLocks noGrp="1"/>
          </p:cNvSpPr>
          <p:nvPr>
            <p:ph type="sldNum" sz="quarter" idx="12"/>
          </p:nvPr>
        </p:nvSpPr>
        <p:spPr>
          <a:xfrm>
            <a:off x="7036791" y="6465408"/>
            <a:ext cx="2057400" cy="365125"/>
          </a:xfrm>
          <a:prstGeom prst="rect">
            <a:avLst/>
          </a:prstGeom>
        </p:spPr>
        <p:txBody>
          <a:bodyPr/>
          <a:lstStyle/>
          <a:p>
            <a:fld id="{E4E583A0-4782-4D6D-9400-7821B1CB27AD}" type="slidenum">
              <a:rPr lang="en-US" smtClean="0"/>
              <a:t>‹#›</a:t>
            </a:fld>
            <a:endParaRPr lang="en-US" dirty="0"/>
          </a:p>
        </p:txBody>
      </p:sp>
    </p:spTree>
    <p:extLst>
      <p:ext uri="{BB962C8B-B14F-4D97-AF65-F5344CB8AC3E}">
        <p14:creationId xmlns:p14="http://schemas.microsoft.com/office/powerpoint/2010/main" val="103176555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25BB5E-6265-47F6-858F-22A1D276DBB0}" type="datetime1">
              <a:rPr lang="en-US" smtClean="0"/>
              <a:t>3/26/2020</a:t>
            </a:fld>
            <a:endParaRPr lang="en-US" dirty="0"/>
          </a:p>
        </p:txBody>
      </p:sp>
      <p:sp>
        <p:nvSpPr>
          <p:cNvPr id="5" name="Footer Placeholder 4"/>
          <p:cNvSpPr>
            <a:spLocks noGrp="1"/>
          </p:cNvSpPr>
          <p:nvPr>
            <p:ph type="ftr" sz="quarter" idx="11"/>
          </p:nvPr>
        </p:nvSpPr>
        <p:spPr>
          <a:xfrm>
            <a:off x="2609499" y="6465408"/>
            <a:ext cx="3925523" cy="365125"/>
          </a:xfrm>
          <a:prstGeom prst="rect">
            <a:avLst/>
          </a:prstGeom>
        </p:spPr>
        <p:txBody>
          <a:bodyPr/>
          <a:lstStyle/>
          <a:p>
            <a:r>
              <a:rPr lang="en-US" dirty="0" smtClean="0"/>
              <a:t>UNCLASSIFIED//FOR OFFICIAL USE ONLY/CLOSE HOLD/PRE-DECISIONAL</a:t>
            </a:r>
            <a:endParaRPr lang="en-US" dirty="0"/>
          </a:p>
        </p:txBody>
      </p:sp>
      <p:sp>
        <p:nvSpPr>
          <p:cNvPr id="6" name="Slide Number Placeholder 5"/>
          <p:cNvSpPr>
            <a:spLocks noGrp="1"/>
          </p:cNvSpPr>
          <p:nvPr>
            <p:ph type="sldNum" sz="quarter" idx="12"/>
          </p:nvPr>
        </p:nvSpPr>
        <p:spPr>
          <a:xfrm>
            <a:off x="7036791" y="6465408"/>
            <a:ext cx="2057400" cy="365125"/>
          </a:xfrm>
          <a:prstGeom prst="rect">
            <a:avLst/>
          </a:prstGeom>
        </p:spPr>
        <p:txBody>
          <a:bodyPr/>
          <a:lstStyle/>
          <a:p>
            <a:fld id="{E4E583A0-4782-4D6D-9400-7821B1CB27AD}" type="slidenum">
              <a:rPr lang="en-US" smtClean="0"/>
              <a:t>‹#›</a:t>
            </a:fld>
            <a:endParaRPr lang="en-US" dirty="0"/>
          </a:p>
        </p:txBody>
      </p:sp>
    </p:spTree>
    <p:extLst>
      <p:ext uri="{BB962C8B-B14F-4D97-AF65-F5344CB8AC3E}">
        <p14:creationId xmlns:p14="http://schemas.microsoft.com/office/powerpoint/2010/main" val="285731665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869705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59075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Text w/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noProof="0" dirty="0"/>
              <a:t>Insert page title</a:t>
            </a:r>
            <a:br>
              <a:rPr lang="en-US" noProof="0" dirty="0"/>
            </a:br>
            <a:r>
              <a:rPr lang="en-US" noProof="0" dirty="0"/>
              <a:t>and Subtitle</a:t>
            </a:r>
            <a:endParaRPr lang="en-US" dirty="0"/>
          </a:p>
        </p:txBody>
      </p:sp>
      <p:sp>
        <p:nvSpPr>
          <p:cNvPr id="4" name="Text Placeholder 3"/>
          <p:cNvSpPr>
            <a:spLocks noGrp="1"/>
          </p:cNvSpPr>
          <p:nvPr>
            <p:ph type="body" sz="quarter" idx="10" hasCustomPrompt="1"/>
          </p:nvPr>
        </p:nvSpPr>
        <p:spPr>
          <a:xfrm>
            <a:off x="324002" y="1690687"/>
            <a:ext cx="8494713" cy="4391026"/>
          </a:xfrm>
        </p:spPr>
        <p:txBody>
          <a:bodyPr/>
          <a:lstStyle>
            <a:lvl1pPr>
              <a:defRPr sz="2000"/>
            </a:lvl1pPr>
            <a:lvl2pPr>
              <a:defRPr sz="1800"/>
            </a:lvl2pPr>
            <a:lvl3pPr>
              <a:defRPr sz="1800"/>
            </a:lvl3pPr>
            <a:lvl4pPr>
              <a:defRPr sz="1800"/>
            </a:lvl4pPr>
            <a:lvl5pPr>
              <a:defRPr sz="1800"/>
            </a:lvl5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656265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34789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053407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76968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051500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541242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23866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8532258"/>
      </p:ext>
    </p:extLst>
  </p:cSld>
  <p:clrMapOvr>
    <a:masterClrMapping/>
  </p:clrMapOvr>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679936"/>
      </p:ext>
    </p:extLst>
  </p:cSld>
  <p:clrMapOvr>
    <a:masterClrMapping/>
  </p:clrMapOvr>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0781770"/>
      </p:ext>
    </p:extLst>
  </p:cSld>
  <p:clrMapOvr>
    <a:masterClrMapping/>
  </p:clrMapOvr>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413438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 Unclassified // FOUO -- Pre-Decisional">
    <p:spTree>
      <p:nvGrpSpPr>
        <p:cNvPr id="1" name=""/>
        <p:cNvGrpSpPr/>
        <p:nvPr/>
      </p:nvGrpSpPr>
      <p:grpSpPr>
        <a:xfrm>
          <a:off x="0" y="0"/>
          <a:ext cx="0" cy="0"/>
          <a:chOff x="0" y="0"/>
          <a:chExt cx="0" cy="0"/>
        </a:xfrm>
      </p:grpSpPr>
      <p:sp>
        <p:nvSpPr>
          <p:cNvPr id="3" name="Title 2"/>
          <p:cNvSpPr>
            <a:spLocks noGrp="1"/>
          </p:cNvSpPr>
          <p:nvPr>
            <p:ph type="title"/>
          </p:nvPr>
        </p:nvSpPr>
        <p:spPr>
          <a:xfrm>
            <a:off x="4572000" y="0"/>
            <a:ext cx="4572000" cy="633412"/>
          </a:xfrm>
          <a:prstGeom prst="rect">
            <a:avLst/>
          </a:prstGeom>
          <a:ln w="3175">
            <a:noFill/>
          </a:ln>
        </p:spPr>
        <p:txBody>
          <a:bodyPr anchor="ctr"/>
          <a:lstStyle>
            <a:lvl1pPr algn="ctr">
              <a:defRPr sz="2600" b="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04721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847913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itle and Diagram or Organization Chart">
    <p:spTree>
      <p:nvGrpSpPr>
        <p:cNvPr id="1" name=""/>
        <p:cNvGrpSpPr/>
        <p:nvPr/>
      </p:nvGrpSpPr>
      <p:grpSpPr>
        <a:xfrm>
          <a:off x="0" y="0"/>
          <a:ext cx="0" cy="0"/>
          <a:chOff x="0" y="0"/>
          <a:chExt cx="0" cy="0"/>
        </a:xfrm>
      </p:grpSpPr>
      <p:sp>
        <p:nvSpPr>
          <p:cNvPr id="7" name="Slide Number Placeholder 3"/>
          <p:cNvSpPr>
            <a:spLocks noGrp="1" noChangeArrowheads="1"/>
          </p:cNvSpPr>
          <p:nvPr>
            <p:ph type="sldNum" sz="quarter" idx="4"/>
          </p:nvPr>
        </p:nvSpPr>
        <p:spPr>
          <a:xfrm>
            <a:off x="7008813" y="6610350"/>
            <a:ext cx="2135188" cy="476250"/>
          </a:xfrm>
          <a:prstGeom prst="rect">
            <a:avLst/>
          </a:prstGeom>
        </p:spPr>
        <p:txBody>
          <a:bodyPr lIns="61539" tIns="30770" rIns="61539" bIns="30770"/>
          <a:lstStyle>
            <a:lvl1pPr algn="r">
              <a:defRPr>
                <a:latin typeface="Arial" charset="0"/>
                <a:cs typeface="+mn-cs"/>
              </a:defRPr>
            </a:lvl1pPr>
          </a:lstStyle>
          <a:p>
            <a:pPr fontAlgn="base">
              <a:spcBef>
                <a:spcPct val="0"/>
              </a:spcBef>
              <a:spcAft>
                <a:spcPct val="0"/>
              </a:spcAft>
              <a:defRPr/>
            </a:pPr>
            <a:fld id="{2F29B2FB-51FA-4BFB-A014-9220FA1A37B0}" type="slidenum">
              <a:rPr lang="en-US" sz="1200" smtClean="0">
                <a:solidFill>
                  <a:prstClr val="black"/>
                </a:solidFill>
              </a:rPr>
              <a:pPr fontAlgn="base">
                <a:spcBef>
                  <a:spcPct val="0"/>
                </a:spcBef>
                <a:spcAft>
                  <a:spcPct val="0"/>
                </a:spcAft>
                <a:defRPr/>
              </a:pPr>
              <a:t>‹#›</a:t>
            </a:fld>
            <a:endParaRPr lang="en-US" sz="1200" dirty="0">
              <a:solidFill>
                <a:prstClr val="black"/>
              </a:solidFill>
            </a:endParaRPr>
          </a:p>
        </p:txBody>
      </p:sp>
    </p:spTree>
    <p:extLst>
      <p:ext uri="{BB962C8B-B14F-4D97-AF65-F5344CB8AC3E}">
        <p14:creationId xmlns:p14="http://schemas.microsoft.com/office/powerpoint/2010/main" val="289527727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6800"/>
            <a:ext cx="8229600" cy="655638"/>
          </a:xfrm>
          <a:prstGeom prst="rect">
            <a:avLst/>
          </a:prstGeom>
        </p:spPr>
        <p:txBody>
          <a:bodyPr anchor="ctr"/>
          <a:lstStyle/>
          <a:p>
            <a:r>
              <a:rPr lang="en-US" smtClean="0"/>
              <a:t>Click to edit Master title style</a:t>
            </a:r>
            <a:endParaRPr lang="en-US"/>
          </a:p>
        </p:txBody>
      </p:sp>
    </p:spTree>
    <p:extLst>
      <p:ext uri="{BB962C8B-B14F-4D97-AF65-F5344CB8AC3E}">
        <p14:creationId xmlns:p14="http://schemas.microsoft.com/office/powerpoint/2010/main" val="1269687426"/>
      </p:ext>
    </p:extLst>
  </p:cSld>
  <p:clrMapOvr>
    <a:masterClrMapping/>
  </p:clrMapOv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cstate="print"/>
          <a:srcRect/>
          <a:stretch>
            <a:fillRect/>
          </a:stretch>
        </p:blipFill>
        <p:spPr bwMode="auto">
          <a:xfrm>
            <a:off x="76200" y="4038600"/>
            <a:ext cx="3943350" cy="3048000"/>
          </a:xfrm>
          <a:prstGeom prst="rect">
            <a:avLst/>
          </a:prstGeom>
          <a:noFill/>
          <a:ln w="9525">
            <a:noFill/>
            <a:miter lim="800000"/>
            <a:headEnd/>
            <a:tailEnd/>
          </a:ln>
        </p:spPr>
      </p:pic>
      <p:cxnSp>
        <p:nvCxnSpPr>
          <p:cNvPr id="5" name="Straight Connector 4"/>
          <p:cNvCxnSpPr/>
          <p:nvPr userDrawn="1"/>
        </p:nvCxnSpPr>
        <p:spPr>
          <a:xfrm>
            <a:off x="0" y="6324600"/>
            <a:ext cx="9144000" cy="0"/>
          </a:xfrm>
          <a:prstGeom prst="line">
            <a:avLst/>
          </a:prstGeom>
          <a:ln w="38100">
            <a:solidFill>
              <a:srgbClr val="EFC117"/>
            </a:solidFill>
          </a:ln>
        </p:spPr>
        <p:style>
          <a:lnRef idx="1">
            <a:schemeClr val="accent1"/>
          </a:lnRef>
          <a:fillRef idx="0">
            <a:schemeClr val="accent1"/>
          </a:fillRef>
          <a:effectRef idx="0">
            <a:schemeClr val="accent1"/>
          </a:effectRef>
          <a:fontRef idx="minor">
            <a:schemeClr val="tx1"/>
          </a:fontRef>
        </p:style>
      </p:cxnSp>
      <p:pic>
        <p:nvPicPr>
          <p:cNvPr id="6" name="Picture 18" descr="2sWOOSH.png"/>
          <p:cNvPicPr>
            <a:picLocks noChangeAspect="1"/>
          </p:cNvPicPr>
          <p:nvPr userDrawn="1"/>
        </p:nvPicPr>
        <p:blipFill>
          <a:blip r:embed="rId3" cstate="print"/>
          <a:srcRect/>
          <a:stretch>
            <a:fillRect/>
          </a:stretch>
        </p:blipFill>
        <p:spPr bwMode="auto">
          <a:xfrm>
            <a:off x="0" y="390527"/>
            <a:ext cx="9144000" cy="1362075"/>
          </a:xfrm>
          <a:prstGeom prst="rect">
            <a:avLst/>
          </a:prstGeom>
          <a:noFill/>
          <a:ln w="9525">
            <a:noFill/>
            <a:miter lim="800000"/>
            <a:headEnd/>
            <a:tailEnd/>
          </a:ln>
        </p:spPr>
      </p:pic>
      <p:pic>
        <p:nvPicPr>
          <p:cNvPr id="7" name="Picture 2"/>
          <p:cNvPicPr>
            <a:picLocks noChangeAspect="1"/>
          </p:cNvPicPr>
          <p:nvPr userDrawn="1"/>
        </p:nvPicPr>
        <p:blipFill>
          <a:blip r:embed="rId4" cstate="print"/>
          <a:srcRect/>
          <a:stretch>
            <a:fillRect/>
          </a:stretch>
        </p:blipFill>
        <p:spPr bwMode="auto">
          <a:xfrm>
            <a:off x="4572000" y="304800"/>
            <a:ext cx="1371600" cy="1066800"/>
          </a:xfrm>
          <a:prstGeom prst="rect">
            <a:avLst/>
          </a:prstGeom>
          <a:noFill/>
          <a:ln w="9525">
            <a:noFill/>
            <a:miter lim="800000"/>
            <a:headEnd/>
            <a:tailEnd/>
          </a:ln>
          <a:effectLst>
            <a:outerShdw blurRad="50800" dist="38100" dir="2700000" algn="tl" rotWithShape="0">
              <a:prstClr val="black">
                <a:alpha val="51000"/>
              </a:prstClr>
            </a:outerShdw>
          </a:effectLst>
        </p:spPr>
      </p:pic>
      <p:pic>
        <p:nvPicPr>
          <p:cNvPr id="8" name="Picture 9"/>
          <p:cNvPicPr>
            <a:picLocks noChangeAspect="1" noChangeArrowheads="1"/>
          </p:cNvPicPr>
          <p:nvPr userDrawn="1"/>
        </p:nvPicPr>
        <p:blipFill>
          <a:blip r:embed="rId5" cstate="print"/>
          <a:srcRect/>
          <a:stretch>
            <a:fillRect/>
          </a:stretch>
        </p:blipFill>
        <p:spPr bwMode="auto">
          <a:xfrm>
            <a:off x="-6350" y="6294438"/>
            <a:ext cx="9156700" cy="639762"/>
          </a:xfrm>
          <a:prstGeom prst="rect">
            <a:avLst/>
          </a:prstGeom>
          <a:noFill/>
          <a:ln w="9525">
            <a:noFill/>
            <a:miter lim="800000"/>
            <a:headEnd/>
            <a:tailEnd/>
          </a:ln>
        </p:spPr>
      </p:pic>
      <p:sp>
        <p:nvSpPr>
          <p:cNvPr id="9" name="TextBox 12"/>
          <p:cNvSpPr txBox="1">
            <a:spLocks noChangeArrowheads="1"/>
          </p:cNvSpPr>
          <p:nvPr userDrawn="1"/>
        </p:nvSpPr>
        <p:spPr bwMode="auto">
          <a:xfrm>
            <a:off x="-152400" y="6400801"/>
            <a:ext cx="5486400" cy="323165"/>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1500" b="1" dirty="0" smtClean="0">
                <a:solidFill>
                  <a:prstClr val="white"/>
                </a:solidFill>
                <a:effectLst>
                  <a:outerShdw blurRad="50800" dist="38100" dir="2700000" algn="tl" rotWithShape="0">
                    <a:prstClr val="black"/>
                  </a:outerShdw>
                </a:effectLst>
                <a:latin typeface="Aharoni" pitchFamily="2" charset="-79"/>
                <a:cs typeface="Aharoni" pitchFamily="2" charset="-79"/>
              </a:rPr>
              <a:t>One Soldier      One Record      One Army</a:t>
            </a:r>
          </a:p>
        </p:txBody>
      </p:sp>
      <p:sp>
        <p:nvSpPr>
          <p:cNvPr id="10" name="5-Point Star 9"/>
          <p:cNvSpPr/>
          <p:nvPr userDrawn="1"/>
        </p:nvSpPr>
        <p:spPr>
          <a:xfrm>
            <a:off x="1616076" y="6459538"/>
            <a:ext cx="258763" cy="228600"/>
          </a:xfrm>
          <a:prstGeom prst="star5">
            <a:avLst/>
          </a:prstGeom>
          <a:solidFill>
            <a:srgbClr val="FFC000"/>
          </a:solidFill>
          <a:ln>
            <a:no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prstClr val="white"/>
              </a:solidFill>
            </a:endParaRPr>
          </a:p>
        </p:txBody>
      </p:sp>
      <p:sp>
        <p:nvSpPr>
          <p:cNvPr id="11" name="5-Point Star 10"/>
          <p:cNvSpPr/>
          <p:nvPr userDrawn="1"/>
        </p:nvSpPr>
        <p:spPr>
          <a:xfrm>
            <a:off x="3475038" y="6459538"/>
            <a:ext cx="258762" cy="228600"/>
          </a:xfrm>
          <a:prstGeom prst="star5">
            <a:avLst/>
          </a:prstGeom>
          <a:solidFill>
            <a:srgbClr val="FFC000"/>
          </a:solidFill>
          <a:ln>
            <a:no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prstClr val="white"/>
              </a:solidFill>
            </a:endParaRPr>
          </a:p>
        </p:txBody>
      </p:sp>
      <p:sp>
        <p:nvSpPr>
          <p:cNvPr id="19" name="Text Placeholder 18"/>
          <p:cNvSpPr>
            <a:spLocks noGrp="1"/>
          </p:cNvSpPr>
          <p:nvPr>
            <p:ph type="body" sz="quarter" idx="11"/>
          </p:nvPr>
        </p:nvSpPr>
        <p:spPr>
          <a:xfrm>
            <a:off x="2209800" y="2362200"/>
            <a:ext cx="6858000" cy="1066800"/>
          </a:xfrm>
          <a:prstGeom prst="rect">
            <a:avLst/>
          </a:prstGeom>
        </p:spPr>
        <p:txBody>
          <a:bodyPr/>
          <a:lstStyle>
            <a:lvl1pPr marL="0" indent="0" algn="r">
              <a:buNone/>
              <a:defRPr sz="2700">
                <a:latin typeface="Arial" pitchFamily="34" charset="0"/>
                <a:cs typeface="Arial" pitchFamily="34" charset="0"/>
              </a:defRPr>
            </a:lvl1pPr>
            <a:lvl5pPr>
              <a:defRPr sz="2700">
                <a:latin typeface="Arial" pitchFamily="34" charset="0"/>
                <a:cs typeface="Arial" pitchFamily="34" charset="0"/>
              </a:defRPr>
            </a:lvl5pPr>
          </a:lstStyle>
          <a:p>
            <a:pPr lvl="0"/>
            <a:r>
              <a:rPr lang="en-US" smtClean="0"/>
              <a:t>Click to edit Master text styles</a:t>
            </a:r>
          </a:p>
        </p:txBody>
      </p:sp>
      <p:sp>
        <p:nvSpPr>
          <p:cNvPr id="23" name="Text Placeholder 22"/>
          <p:cNvSpPr>
            <a:spLocks noGrp="1"/>
          </p:cNvSpPr>
          <p:nvPr>
            <p:ph type="body" sz="quarter" idx="12"/>
          </p:nvPr>
        </p:nvSpPr>
        <p:spPr>
          <a:xfrm>
            <a:off x="3200400" y="3429000"/>
            <a:ext cx="5867400" cy="1295400"/>
          </a:xfrm>
          <a:prstGeom prst="rect">
            <a:avLst/>
          </a:prstGeom>
        </p:spPr>
        <p:txBody>
          <a:bodyPr/>
          <a:lstStyle>
            <a:lvl1pPr marL="0" indent="0" algn="r">
              <a:buNone/>
              <a:defRPr sz="1800" baseline="0">
                <a:solidFill>
                  <a:schemeClr val="bg1">
                    <a:lumMod val="65000"/>
                  </a:schemeClr>
                </a:solidFill>
                <a:latin typeface="Arial" pitchFamily="34" charset="0"/>
                <a:cs typeface="Arial" pitchFamily="34" charset="0"/>
              </a:defRPr>
            </a:lvl1pPr>
          </a:lstStyle>
          <a:p>
            <a:pPr lvl="0"/>
            <a:r>
              <a:rPr lang="en-US" dirty="0" smtClean="0"/>
              <a:t>Click to edit Master text style</a:t>
            </a:r>
          </a:p>
          <a:p>
            <a:pPr lvl="0"/>
            <a:endParaRPr lang="en-US" dirty="0" smtClean="0"/>
          </a:p>
        </p:txBody>
      </p:sp>
      <p:sp>
        <p:nvSpPr>
          <p:cNvPr id="12" name="Slide Number Placeholder 13"/>
          <p:cNvSpPr>
            <a:spLocks noGrp="1"/>
          </p:cNvSpPr>
          <p:nvPr>
            <p:ph type="sldNum" sz="quarter" idx="13"/>
          </p:nvPr>
        </p:nvSpPr>
        <p:spPr>
          <a:xfrm>
            <a:off x="8534400" y="6492877"/>
            <a:ext cx="457200" cy="365125"/>
          </a:xfrm>
          <a:prstGeom prst="rect">
            <a:avLst/>
          </a:prstGeom>
        </p:spPr>
        <p:txBody>
          <a:bodyPr/>
          <a:lstStyle>
            <a:lvl1pPr algn="r">
              <a:defRPr sz="900">
                <a:solidFill>
                  <a:schemeClr val="tx1"/>
                </a:solidFill>
                <a:latin typeface="Arial" pitchFamily="34" charset="0"/>
                <a:cs typeface="Arial" pitchFamily="34" charset="0"/>
              </a:defRPr>
            </a:lvl1pPr>
          </a:lstStyle>
          <a:p>
            <a:pPr>
              <a:defRPr/>
            </a:pPr>
            <a:fld id="{994ADE53-9D5D-4330-8F83-F20E952CC8AE}"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01356789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581400" y="381002"/>
            <a:ext cx="1981200" cy="2219325"/>
          </a:xfrm>
          <a:prstGeom prst="rect">
            <a:avLst/>
          </a:prstGeom>
          <a:ln>
            <a:noFill/>
          </a:ln>
          <a:effectLst/>
        </p:spPr>
        <p:style>
          <a:lnRef idx="2">
            <a:schemeClr val="dk1"/>
          </a:lnRef>
          <a:fillRef idx="1">
            <a:schemeClr val="lt1"/>
          </a:fillRef>
          <a:effectRef idx="0">
            <a:schemeClr val="dk1"/>
          </a:effectRef>
          <a:fontRef idx="minor">
            <a:schemeClr val="dk1"/>
          </a:fontRef>
        </p:style>
        <p:txBody>
          <a:bodyPr lIns="68573" tIns="34286" rIns="68573" bIns="34286" anchor="ctr"/>
          <a:lstStyle/>
          <a:p>
            <a:pPr algn="ctr" defTabSz="685720" fontAlgn="base">
              <a:spcBef>
                <a:spcPct val="0"/>
              </a:spcBef>
              <a:spcAft>
                <a:spcPct val="0"/>
              </a:spcAft>
              <a:defRPr/>
            </a:pPr>
            <a:endParaRPr lang="en-US" sz="1275"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2" name="Group 11"/>
          <p:cNvGrpSpPr>
            <a:grpSpLocks/>
          </p:cNvGrpSpPr>
          <p:nvPr userDrawn="1"/>
        </p:nvGrpSpPr>
        <p:grpSpPr bwMode="auto">
          <a:xfrm>
            <a:off x="0" y="228600"/>
            <a:ext cx="9144000" cy="2286000"/>
            <a:chOff x="0" y="228600"/>
            <a:chExt cx="9144000" cy="2286000"/>
          </a:xfrm>
        </p:grpSpPr>
        <p:pic>
          <p:nvPicPr>
            <p:cNvPr id="6" name="Picture 16" descr="army one ping2.png"/>
            <p:cNvPicPr>
              <a:picLocks noChangeAspect="1"/>
            </p:cNvPicPr>
            <p:nvPr userDrawn="1"/>
          </p:nvPicPr>
          <p:blipFill>
            <a:blip r:embed="rId3" cstate="print"/>
            <a:srcRect/>
            <a:stretch>
              <a:fillRect/>
            </a:stretch>
          </p:blipFill>
          <p:spPr bwMode="auto">
            <a:xfrm>
              <a:off x="3657600" y="351264"/>
              <a:ext cx="1828800" cy="2113280"/>
            </a:xfrm>
            <a:prstGeom prst="rect">
              <a:avLst/>
            </a:prstGeom>
            <a:noFill/>
            <a:ln w="9525">
              <a:noFill/>
              <a:miter lim="800000"/>
              <a:headEnd/>
              <a:tailEnd/>
            </a:ln>
          </p:spPr>
        </p:pic>
        <p:sp>
          <p:nvSpPr>
            <p:cNvPr id="7" name="Rectangle 6"/>
            <p:cNvSpPr/>
            <p:nvPr userDrawn="1"/>
          </p:nvSpPr>
          <p:spPr bwMode="auto">
            <a:xfrm>
              <a:off x="0" y="1447800"/>
              <a:ext cx="9144000" cy="274638"/>
            </a:xfrm>
            <a:prstGeom prst="rect">
              <a:avLst/>
            </a:prstGeom>
            <a:solidFill>
              <a:schemeClr val="tx1"/>
            </a:solidFill>
            <a:ln w="9525" cap="flat" cmpd="sng" algn="ctr">
              <a:noFill/>
              <a:prstDash val="solid"/>
              <a:round/>
              <a:headEnd type="none" w="med" len="med"/>
              <a:tailEnd type="none" w="med" len="med"/>
            </a:ln>
            <a:effectLst/>
          </p:spPr>
          <p:txBody>
            <a:bodyPr/>
            <a:lstStyle/>
            <a:p>
              <a:pPr defTabSz="685720" eaLnBrk="0" fontAlgn="base" hangingPunct="0">
                <a:spcBef>
                  <a:spcPct val="0"/>
                </a:spcBef>
                <a:spcAft>
                  <a:spcPct val="0"/>
                </a:spcAft>
                <a:defRPr/>
              </a:pPr>
              <a:endParaRPr lang="en-US" sz="1275" dirty="0">
                <a:solidFill>
                  <a:srgbClr val="000000"/>
                </a:solidFill>
                <a:cs typeface="Arial" charset="0"/>
              </a:endParaRPr>
            </a:p>
          </p:txBody>
        </p:sp>
        <p:sp>
          <p:nvSpPr>
            <p:cNvPr id="8" name="Rectangle 7"/>
            <p:cNvSpPr/>
            <p:nvPr userDrawn="1"/>
          </p:nvSpPr>
          <p:spPr bwMode="auto">
            <a:xfrm>
              <a:off x="0" y="1235075"/>
              <a:ext cx="9144000" cy="136525"/>
            </a:xfrm>
            <a:prstGeom prst="rect">
              <a:avLst/>
            </a:prstGeom>
            <a:solidFill>
              <a:srgbClr val="EABD00"/>
            </a:solidFill>
            <a:ln w="9525" cap="flat" cmpd="sng" algn="ctr">
              <a:noFill/>
              <a:prstDash val="solid"/>
              <a:round/>
              <a:headEnd type="none" w="med" len="med"/>
              <a:tailEnd type="none" w="med" len="med"/>
            </a:ln>
            <a:effectLst/>
          </p:spPr>
          <p:txBody>
            <a:bodyPr/>
            <a:lstStyle/>
            <a:p>
              <a:pPr defTabSz="685720" eaLnBrk="0" fontAlgn="base" hangingPunct="0">
                <a:spcBef>
                  <a:spcPct val="0"/>
                </a:spcBef>
                <a:spcAft>
                  <a:spcPct val="0"/>
                </a:spcAft>
                <a:defRPr/>
              </a:pPr>
              <a:endParaRPr lang="en-US" sz="1275" dirty="0">
                <a:solidFill>
                  <a:srgbClr val="000000"/>
                </a:solidFill>
                <a:cs typeface="Arial" charset="0"/>
              </a:endParaRPr>
            </a:p>
          </p:txBody>
        </p:sp>
        <p:pic>
          <p:nvPicPr>
            <p:cNvPr id="9" name="Picture 8" descr="army one ping2.png"/>
            <p:cNvPicPr>
              <a:picLocks noChangeAspect="1"/>
            </p:cNvPicPr>
            <p:nvPr userDrawn="1"/>
          </p:nvPicPr>
          <p:blipFill>
            <a:blip r:embed="rId4" cstate="print"/>
            <a:srcRect/>
            <a:stretch>
              <a:fillRect/>
            </a:stretch>
          </p:blipFill>
          <p:spPr>
            <a:xfrm>
              <a:off x="3702050" y="228600"/>
              <a:ext cx="1752600" cy="2286000"/>
            </a:xfrm>
            <a:prstGeom prst="rect">
              <a:avLst/>
            </a:prstGeom>
            <a:effectLst>
              <a:outerShdw blurRad="50800" dist="38100" dir="2700000" algn="tl" rotWithShape="0">
                <a:prstClr val="black">
                  <a:alpha val="40000"/>
                </a:prstClr>
              </a:outerShdw>
            </a:effectLst>
          </p:spPr>
        </p:pic>
      </p:grpSp>
      <p:sp>
        <p:nvSpPr>
          <p:cNvPr id="14" name="Subtitle 2"/>
          <p:cNvSpPr>
            <a:spLocks noGrp="1"/>
          </p:cNvSpPr>
          <p:nvPr>
            <p:ph type="subTitle" idx="1"/>
          </p:nvPr>
        </p:nvSpPr>
        <p:spPr>
          <a:xfrm>
            <a:off x="838200" y="4191000"/>
            <a:ext cx="7620000" cy="1143000"/>
          </a:xfrm>
          <a:prstGeom prst="rect">
            <a:avLst/>
          </a:prstGeom>
        </p:spPr>
        <p:txBody>
          <a:bodyPr>
            <a:normAutofit/>
          </a:bodyPr>
          <a:lstStyle>
            <a:lvl1pPr marL="0" indent="0" algn="ctr">
              <a:buNone/>
              <a:defRPr sz="1500" b="0" baseline="0">
                <a:solidFill>
                  <a:schemeClr val="tx1">
                    <a:lumMod val="65000"/>
                    <a:lumOff val="35000"/>
                  </a:schemeClr>
                </a:solidFill>
                <a:latin typeface="Calibri" pitchFamily="34" charset="0"/>
              </a:defRPr>
            </a:lvl1pPr>
            <a:lvl2pPr marL="342860"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0" indent="0" algn="ctr">
              <a:buNone/>
              <a:defRPr>
                <a:solidFill>
                  <a:schemeClr val="tx1">
                    <a:tint val="75000"/>
                  </a:schemeClr>
                </a:solidFill>
              </a:defRPr>
            </a:lvl5pPr>
            <a:lvl6pPr marL="1714300" indent="0" algn="ctr">
              <a:buNone/>
              <a:defRPr>
                <a:solidFill>
                  <a:schemeClr val="tx1">
                    <a:tint val="75000"/>
                  </a:schemeClr>
                </a:solidFill>
              </a:defRPr>
            </a:lvl6pPr>
            <a:lvl7pPr marL="2057159" indent="0" algn="ctr">
              <a:buNone/>
              <a:defRPr>
                <a:solidFill>
                  <a:schemeClr val="tx1">
                    <a:tint val="75000"/>
                  </a:schemeClr>
                </a:solidFill>
              </a:defRPr>
            </a:lvl7pPr>
            <a:lvl8pPr marL="2400020" indent="0" algn="ctr">
              <a:buNone/>
              <a:defRPr>
                <a:solidFill>
                  <a:schemeClr val="tx1">
                    <a:tint val="75000"/>
                  </a:schemeClr>
                </a:solidFill>
              </a:defRPr>
            </a:lvl8pPr>
            <a:lvl9pPr marL="2742879" indent="0" algn="ctr">
              <a:buNone/>
              <a:defRPr>
                <a:solidFill>
                  <a:schemeClr val="tx1">
                    <a:tint val="75000"/>
                  </a:schemeClr>
                </a:solidFill>
              </a:defRPr>
            </a:lvl9pPr>
          </a:lstStyle>
          <a:p>
            <a:endParaRPr lang="en-US" dirty="0"/>
          </a:p>
        </p:txBody>
      </p:sp>
      <p:sp>
        <p:nvSpPr>
          <p:cNvPr id="20" name="Title 19"/>
          <p:cNvSpPr>
            <a:spLocks noGrp="1"/>
          </p:cNvSpPr>
          <p:nvPr>
            <p:ph type="title"/>
          </p:nvPr>
        </p:nvSpPr>
        <p:spPr>
          <a:xfrm>
            <a:off x="457200" y="2743200"/>
            <a:ext cx="8229600" cy="731838"/>
          </a:xfrm>
          <a:prstGeom prst="rect">
            <a:avLst/>
          </a:prstGeom>
        </p:spPr>
        <p:txBody>
          <a:bodyPr/>
          <a:lstStyle>
            <a:lvl1pPr algn="ctr">
              <a:defRPr sz="3300" b="1">
                <a:latin typeface="Calibr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65233502"/>
      </p:ext>
    </p:extLst>
  </p:cSld>
  <p:clrMapOvr>
    <a:masterClrMapping/>
  </p:clrMapOvr>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63700" y="13448"/>
            <a:ext cx="7086600" cy="1143000"/>
          </a:xfrm>
          <a:prstGeom prst="rect">
            <a:avLst/>
          </a:prstGeom>
        </p:spPr>
        <p:txBody>
          <a:bodyPr/>
          <a:lstStyle>
            <a:lvl1pPr>
              <a:defRPr sz="3000"/>
            </a:lvl1pPr>
          </a:lstStyle>
          <a:p>
            <a:r>
              <a:rPr lang="en-US" dirty="0"/>
              <a:t>Click to edit Master title style</a:t>
            </a:r>
          </a:p>
        </p:txBody>
      </p:sp>
      <p:sp>
        <p:nvSpPr>
          <p:cNvPr id="4" name="Text Placeholder 3"/>
          <p:cNvSpPr>
            <a:spLocks noGrp="1"/>
          </p:cNvSpPr>
          <p:nvPr>
            <p:ph type="body" sz="quarter" idx="10"/>
          </p:nvPr>
        </p:nvSpPr>
        <p:spPr>
          <a:xfrm>
            <a:off x="438912" y="1133856"/>
            <a:ext cx="8275320" cy="523036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476911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293467572"/>
      </p:ext>
    </p:extLst>
  </p:cSld>
  <p:clrMapOvr>
    <a:overrideClrMapping bg1="lt1" tx1="dk1" bg2="lt2" tx2="dk2" accent1="accent1" accent2="accent2" accent3="accent3" accent4="accent4" accent5="accent5" accent6="accent6" hlink="hlink" folHlink="folHlink"/>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sz="4000"/>
            </a:lvl1pPr>
          </a:lstStyle>
          <a:p>
            <a:pPr lvl="0"/>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84095042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cSld name="4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3/26/2020</a:t>
            </a:fld>
            <a:endParaRPr lang="en-US" dirty="0"/>
          </a:p>
        </p:txBody>
      </p:sp>
      <p:sp>
        <p:nvSpPr>
          <p:cNvPr id="7" name="Holder 7"/>
          <p:cNvSpPr>
            <a:spLocks noGrp="1"/>
          </p:cNvSpPr>
          <p:nvPr>
            <p:ph type="sldNum" sz="quarter" idx="7"/>
          </p:nvPr>
        </p:nvSpPr>
        <p:spPr/>
        <p:txBody>
          <a:bodyPr lIns="0" tIns="0" rIns="0" bIns="0"/>
          <a:lstStyle>
            <a:lvl1pPr>
              <a:defRPr sz="1200" b="1" i="0">
                <a:solidFill>
                  <a:schemeClr val="tx1"/>
                </a:solidFill>
                <a:latin typeface="Calibri"/>
                <a:cs typeface="Calibri"/>
              </a:defRPr>
            </a:lvl1pPr>
          </a:lstStyle>
          <a:p>
            <a:pPr marL="102235">
              <a:lnSpc>
                <a:spcPts val="1240"/>
              </a:lnSpc>
            </a:pPr>
            <a:fld id="{81D60167-4931-47E6-BA6A-407CBD079E47}" type="slidenum">
              <a:rPr dirty="0"/>
              <a:t>‹#›</a:t>
            </a:fld>
            <a:endParaRPr dirty="0"/>
          </a:p>
        </p:txBody>
      </p:sp>
    </p:spTree>
    <p:extLst>
      <p:ext uri="{BB962C8B-B14F-4D97-AF65-F5344CB8AC3E}">
        <p14:creationId xmlns:p14="http://schemas.microsoft.com/office/powerpoint/2010/main" val="98310371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2038879"/>
      </p:ext>
    </p:extLst>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6"/>
            <a:ext cx="2057400" cy="365125"/>
          </a:xfrm>
          <a:prstGeom prst="rect">
            <a:avLst/>
          </a:prstGeom>
        </p:spPr>
        <p:txBody>
          <a:bodyPr/>
          <a:lstStyle/>
          <a:p>
            <a:pPr>
              <a:defRPr/>
            </a:pPr>
            <a:fld id="{F27A1F8F-7027-4E59-8420-ACE50E78AB9C}" type="datetime1">
              <a:rPr lang="en-US" smtClean="0"/>
              <a:t>3/26/2020</a:t>
            </a:fld>
            <a:endParaRPr lang="en-US" dirty="0"/>
          </a:p>
        </p:txBody>
      </p:sp>
      <p:sp>
        <p:nvSpPr>
          <p:cNvPr id="3" name="Footer Placeholder 2"/>
          <p:cNvSpPr>
            <a:spLocks noGrp="1"/>
          </p:cNvSpPr>
          <p:nvPr>
            <p:ph type="ftr" sz="quarter" idx="11"/>
          </p:nvPr>
        </p:nvSpPr>
        <p:spPr>
          <a:xfrm>
            <a:off x="3028950" y="6356356"/>
            <a:ext cx="3086100" cy="365125"/>
          </a:xfrm>
          <a:prstGeom prst="rect">
            <a:avLst/>
          </a:prstGeom>
        </p:spPr>
        <p:txBody>
          <a:bodyPr/>
          <a:lstStyle/>
          <a:p>
            <a:pPr>
              <a:defRPr/>
            </a:pPr>
            <a:endParaRPr lang="en-US" dirty="0"/>
          </a:p>
        </p:txBody>
      </p:sp>
      <p:sp>
        <p:nvSpPr>
          <p:cNvPr id="4" name="Slide Number Placeholder 3"/>
          <p:cNvSpPr>
            <a:spLocks noGrp="1"/>
          </p:cNvSpPr>
          <p:nvPr>
            <p:ph type="sldNum" sz="quarter" idx="12"/>
          </p:nvPr>
        </p:nvSpPr>
        <p:spPr>
          <a:xfrm>
            <a:off x="6457950" y="6356356"/>
            <a:ext cx="2057400" cy="365125"/>
          </a:xfrm>
          <a:prstGeom prst="rect">
            <a:avLst/>
          </a:prstGeom>
        </p:spPr>
        <p:txBody>
          <a:bodyPr/>
          <a:lstStyle/>
          <a:p>
            <a:pPr>
              <a:defRPr/>
            </a:pPr>
            <a:fld id="{75514A16-F94E-4B40-974F-CB58B2CE694F}" type="slidenum">
              <a:rPr lang="en-US" smtClean="0"/>
              <a:pPr>
                <a:defRPr/>
              </a:pPr>
              <a:t>‹#›</a:t>
            </a:fld>
            <a:endParaRPr lang="en-US" dirty="0"/>
          </a:p>
        </p:txBody>
      </p:sp>
    </p:spTree>
    <p:extLst>
      <p:ext uri="{BB962C8B-B14F-4D97-AF65-F5344CB8AC3E}">
        <p14:creationId xmlns:p14="http://schemas.microsoft.com/office/powerpoint/2010/main" val="3339598631"/>
      </p:ext>
    </p:extLst>
  </p:cSld>
  <p:clrMapOvr>
    <a:masterClrMapping/>
  </p:clrMapOvr>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60586"/>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55657326"/>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191000" y="0"/>
            <a:ext cx="4953000" cy="685800"/>
          </a:xfrm>
          <a:prstGeom prst="rect">
            <a:avLst/>
          </a:prstGeom>
        </p:spPr>
        <p:txBody>
          <a:bodyPr/>
          <a:lstStyle>
            <a:lvl1pPr algn="ctr">
              <a:defRPr sz="2400" b="1">
                <a:solidFill>
                  <a:schemeClr val="bg1"/>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85079469"/>
      </p:ext>
    </p:extLst>
  </p:cSld>
  <p:clrMapOvr>
    <a:masterClrMapping/>
  </p:clrMapOvr>
  <p:transition advTm="10000"/>
  <p:timing>
    <p:tnLst>
      <p:par>
        <p:cTn id="1" dur="indefinite" restart="never" nodeType="tmRoot"/>
      </p:par>
    </p:tnLst>
  </p:timing>
  <p:hf sldNum="0" hdr="0" ftr="0" dt="0"/>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Box 14"/>
          <p:cNvSpPr txBox="1">
            <a:spLocks noChangeArrowheads="1"/>
          </p:cNvSpPr>
          <p:nvPr/>
        </p:nvSpPr>
        <p:spPr bwMode="auto">
          <a:xfrm>
            <a:off x="3309938" y="5522913"/>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dirty="0" smtClean="0">
              <a:solidFill>
                <a:srgbClr val="000000"/>
              </a:solidFill>
              <a:latin typeface="Times New Roman" panose="02020603050405020304" pitchFamily="18" charset="0"/>
            </a:endParaRPr>
          </a:p>
        </p:txBody>
      </p:sp>
      <p:sp>
        <p:nvSpPr>
          <p:cNvPr id="20"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21"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643196517"/>
      </p:ext>
    </p:extLst>
  </p:cSld>
  <p:clrMapOvr>
    <a:masterClrMapping/>
  </p:clrMapOvr>
  <p:timing>
    <p:tnLst>
      <p:par>
        <p:cTn id="1" dur="indefinite" restart="never" nodeType="tmRoot"/>
      </p:par>
    </p:tnLst>
  </p:timing>
  <p:hf sldNum="0" hdr="0" ftr="0" dt="0"/>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sp>
        <p:nvSpPr>
          <p:cNvPr id="13" name="Text Placeholder 12"/>
          <p:cNvSpPr>
            <a:spLocks noGrp="1"/>
          </p:cNvSpPr>
          <p:nvPr>
            <p:ph type="body" sz="quarter" idx="13"/>
          </p:nvPr>
        </p:nvSpPr>
        <p:spPr>
          <a:xfrm>
            <a:off x="457201" y="808945"/>
            <a:ext cx="8153855" cy="54419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4"/>
          <p:cNvSpPr>
            <a:spLocks noGrp="1" noChangeArrowheads="1"/>
          </p:cNvSpPr>
          <p:nvPr>
            <p:ph type="title"/>
          </p:nvPr>
        </p:nvSpPr>
        <p:spPr bwMode="auto">
          <a:xfrm>
            <a:off x="816312" y="106032"/>
            <a:ext cx="7492621" cy="584775"/>
          </a:xfrm>
          <a:prstGeom prst="rect">
            <a:avLst/>
          </a:prstGeom>
          <a:noFill/>
          <a:ln w="9525">
            <a:noFill/>
            <a:miter lim="800000"/>
            <a:headEnd/>
            <a:tailEnd/>
          </a:ln>
        </p:spPr>
        <p:txBody>
          <a:bodyPr lIns="91427" tIns="45713" rIns="91427" bIns="45713">
            <a:spAutoFit/>
          </a:bodyPr>
          <a:lstStyle/>
          <a:p>
            <a:pPr lvl="0"/>
            <a:r>
              <a:rPr lang="en-US" smtClean="0"/>
              <a:t>Click to edit Master title style</a:t>
            </a:r>
            <a:endParaRPr lang="en-US" dirty="0" smtClean="0"/>
          </a:p>
        </p:txBody>
      </p:sp>
      <p:sp>
        <p:nvSpPr>
          <p:cNvPr id="4" name="Slide Number Placeholder 5"/>
          <p:cNvSpPr>
            <a:spLocks noGrp="1"/>
          </p:cNvSpPr>
          <p:nvPr>
            <p:ph type="sldNum" sz="quarter" idx="14"/>
          </p:nvPr>
        </p:nvSpPr>
        <p:spPr>
          <a:xfrm>
            <a:off x="8458200" y="6526213"/>
            <a:ext cx="533400" cy="2889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600">
                <a:solidFill>
                  <a:schemeClr val="bg1"/>
                </a:solidFill>
              </a:defRPr>
            </a:lvl1pPr>
          </a:lstStyle>
          <a:p>
            <a:pPr fontAlgn="base">
              <a:spcBef>
                <a:spcPct val="0"/>
              </a:spcBef>
              <a:spcAft>
                <a:spcPct val="0"/>
              </a:spcAft>
              <a:defRPr/>
            </a:pPr>
            <a:fld id="{9F31CC6D-18EE-443F-92CA-0BD0DFAFFF43}" type="slidenum">
              <a:rPr lang="en-US" altLang="en-US">
                <a:solidFill>
                  <a:srgbClr val="FFFFFF"/>
                </a:solidFill>
                <a:latin typeface="Arial" charset="0"/>
              </a:rPr>
              <a:pPr fontAlgn="base">
                <a:spcBef>
                  <a:spcPct val="0"/>
                </a:spcBef>
                <a:spcAft>
                  <a:spcPct val="0"/>
                </a:spcAft>
                <a:defRPr/>
              </a:pPr>
              <a:t>‹#›</a:t>
            </a:fld>
            <a:endParaRPr lang="en-US" altLang="en-US" dirty="0">
              <a:solidFill>
                <a:srgbClr val="FFFFFF"/>
              </a:solidFill>
              <a:latin typeface="Arial" charset="0"/>
            </a:endParaRPr>
          </a:p>
        </p:txBody>
      </p:sp>
    </p:spTree>
    <p:extLst>
      <p:ext uri="{BB962C8B-B14F-4D97-AF65-F5344CB8AC3E}">
        <p14:creationId xmlns:p14="http://schemas.microsoft.com/office/powerpoint/2010/main" val="4011154540"/>
      </p:ext>
    </p:extLst>
  </p:cSld>
  <p:clrMapOvr>
    <a:masterClrMapping/>
  </p:clrMapOvr>
  <p:timing>
    <p:tnLst>
      <p:par>
        <p:cTn id="1" dur="indefinite" restart="never" nodeType="tmRoot"/>
      </p:par>
    </p:tnLst>
  </p:timing>
  <p:hf sldNum="0" hdr="0" ftr="0" dt="0"/>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2"/>
            <a:ext cx="2133600" cy="365125"/>
          </a:xfrm>
          <a:prstGeom prst="rect">
            <a:avLst/>
          </a:prstGeom>
        </p:spPr>
        <p:txBody>
          <a:bodyPr/>
          <a:lstStyle/>
          <a:p>
            <a:pPr fontAlgn="base">
              <a:spcBef>
                <a:spcPct val="0"/>
              </a:spcBef>
              <a:spcAft>
                <a:spcPct val="0"/>
              </a:spcAft>
            </a:pPr>
            <a:fld id="{4196D2D1-82BB-4B99-9EA6-DD3D0D9C5B4A}" type="datetimeFigureOut">
              <a:rPr lang="en-US">
                <a:solidFill>
                  <a:prstClr val="black">
                    <a:tint val="75000"/>
                  </a:prstClr>
                </a:solidFill>
                <a:latin typeface="Arial" charset="0"/>
              </a:rPr>
              <a:pPr fontAlgn="base">
                <a:spcBef>
                  <a:spcPct val="0"/>
                </a:spcBef>
                <a:spcAft>
                  <a:spcPct val="0"/>
                </a:spcAft>
              </a:pPr>
              <a:t>3/26/2020</a:t>
            </a:fld>
            <a:endParaRPr lang="en-US" dirty="0">
              <a:solidFill>
                <a:prstClr val="black">
                  <a:tint val="75000"/>
                </a:prstClr>
              </a:solidFill>
              <a:latin typeface="Arial" charset="0"/>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pPr fontAlgn="base">
              <a:spcBef>
                <a:spcPct val="0"/>
              </a:spcBef>
              <a:spcAft>
                <a:spcPct val="0"/>
              </a:spcAft>
            </a:pPr>
            <a:endParaRPr lang="en-US" dirty="0">
              <a:solidFill>
                <a:prstClr val="black">
                  <a:tint val="75000"/>
                </a:prstClr>
              </a:solidFill>
              <a:latin typeface="Arial" charset="0"/>
            </a:endParaRPr>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pPr fontAlgn="base">
              <a:spcBef>
                <a:spcPct val="0"/>
              </a:spcBef>
              <a:spcAft>
                <a:spcPct val="0"/>
              </a:spcAft>
            </a:pPr>
            <a:fld id="{0979DEA6-B389-4D97-A50B-1958EDEB888A}" type="slidenum">
              <a:rPr lang="en-US">
                <a:solidFill>
                  <a:prstClr val="black">
                    <a:tint val="75000"/>
                  </a:prstClr>
                </a:solidFill>
                <a:latin typeface="Arial" charset="0"/>
              </a:rPr>
              <a:pPr fontAlgn="base">
                <a:spcBef>
                  <a:spcPct val="0"/>
                </a:spcBef>
                <a:spcAft>
                  <a:spcPct val="0"/>
                </a:spcAft>
              </a:pPr>
              <a:t>‹#›</a:t>
            </a:fld>
            <a:endParaRPr lang="en-US" dirty="0">
              <a:solidFill>
                <a:prstClr val="black">
                  <a:tint val="75000"/>
                </a:prstClr>
              </a:solidFill>
              <a:latin typeface="Arial" charset="0"/>
            </a:endParaRPr>
          </a:p>
        </p:txBody>
      </p:sp>
    </p:spTree>
    <p:extLst>
      <p:ext uri="{BB962C8B-B14F-4D97-AF65-F5344CB8AC3E}">
        <p14:creationId xmlns:p14="http://schemas.microsoft.com/office/powerpoint/2010/main" val="3891890484"/>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userDrawn="1">
  <p:cSld name="5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8497033"/>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7650931"/>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5601188"/>
      </p:ext>
    </p:extLst>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5637623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4702"/>
            <a:ext cx="8229600" cy="731838"/>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447204"/>
            <a:ext cx="8229600" cy="468372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73026678"/>
      </p:ext>
    </p:extLst>
  </p:cSld>
  <p:clrMapOvr>
    <a:masterClrMapping/>
  </p:clrMapOvr>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userDrawn="1">
  <p:cSld name="Blank - Unclassified // FOUO -- Pre-Decisional">
    <p:spTree>
      <p:nvGrpSpPr>
        <p:cNvPr id="1" name=""/>
        <p:cNvGrpSpPr/>
        <p:nvPr/>
      </p:nvGrpSpPr>
      <p:grpSpPr>
        <a:xfrm>
          <a:off x="0" y="0"/>
          <a:ext cx="0" cy="0"/>
          <a:chOff x="0" y="0"/>
          <a:chExt cx="0" cy="0"/>
        </a:xfrm>
      </p:grpSpPr>
      <p:sp>
        <p:nvSpPr>
          <p:cNvPr id="3" name="Title 2"/>
          <p:cNvSpPr>
            <a:spLocks noGrp="1"/>
          </p:cNvSpPr>
          <p:nvPr>
            <p:ph type="title"/>
          </p:nvPr>
        </p:nvSpPr>
        <p:spPr>
          <a:xfrm>
            <a:off x="4572000" y="0"/>
            <a:ext cx="4572000" cy="633412"/>
          </a:xfrm>
          <a:prstGeom prst="rect">
            <a:avLst/>
          </a:prstGeom>
          <a:ln w="3175">
            <a:noFill/>
          </a:ln>
        </p:spPr>
        <p:txBody>
          <a:bodyPr anchor="ctr"/>
          <a:lstStyle>
            <a:lvl1pPr algn="ctr">
              <a:defRPr sz="2600" b="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64420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422031" y="1508400"/>
            <a:ext cx="8301046" cy="459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2658035" y="0"/>
            <a:ext cx="6477000" cy="611188"/>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2304750"/>
      </p:ext>
    </p:extLst>
  </p:cSld>
  <p:clrMapOvr>
    <a:masterClrMapping/>
  </p:clrMapOvr>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000" y="14758"/>
            <a:ext cx="6477000" cy="522287"/>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781759564"/>
      </p:ext>
    </p:extLst>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000" y="2"/>
            <a:ext cx="6477000" cy="522287"/>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060414284"/>
      </p:ext>
    </p:extLst>
  </p:cSld>
  <p:clrMapOvr>
    <a:masterClrMapping/>
  </p:clrMapOvr>
  <p:transition advClick="0"/>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6" name="Title 1"/>
          <p:cNvSpPr>
            <a:spLocks noGrp="1"/>
          </p:cNvSpPr>
          <p:nvPr>
            <p:ph type="title"/>
          </p:nvPr>
        </p:nvSpPr>
        <p:spPr>
          <a:xfrm>
            <a:off x="2658035" y="0"/>
            <a:ext cx="6477000" cy="611188"/>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278500896"/>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82506507"/>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userDrawn="1">
  <p:cSld name="4_Title Only ">
    <p:spTree>
      <p:nvGrpSpPr>
        <p:cNvPr id="1" name=""/>
        <p:cNvGrpSpPr/>
        <p:nvPr/>
      </p:nvGrpSpPr>
      <p:grpSpPr>
        <a:xfrm>
          <a:off x="0" y="0"/>
          <a:ext cx="0" cy="0"/>
          <a:chOff x="0" y="0"/>
          <a:chExt cx="0" cy="0"/>
        </a:xfrm>
      </p:grpSpPr>
      <p:sp>
        <p:nvSpPr>
          <p:cNvPr id="15" name="Title 1"/>
          <p:cNvSpPr>
            <a:spLocks noGrp="1"/>
          </p:cNvSpPr>
          <p:nvPr userDrawn="1">
            <p:ph type="title"/>
          </p:nvPr>
        </p:nvSpPr>
        <p:spPr>
          <a:xfrm>
            <a:off x="980769" y="193576"/>
            <a:ext cx="7152967" cy="486697"/>
          </a:xfrm>
          <a:prstGeom prst="rect">
            <a:avLst/>
          </a:prstGeom>
        </p:spPr>
        <p:txBody>
          <a:bodyPr/>
          <a:lstStyle>
            <a:lvl1pPr>
              <a:defRPr sz="2100" b="1">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84917244"/>
      </p:ext>
    </p:extLst>
  </p:cSld>
  <p:clrMapOvr>
    <a:masterClrMapping/>
  </p:clrMapOvr>
  <p:transition>
    <p:fade/>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19" name="Title 18"/>
          <p:cNvSpPr>
            <a:spLocks noGrp="1"/>
          </p:cNvSpPr>
          <p:nvPr>
            <p:ph type="title" hasCustomPrompt="1"/>
          </p:nvPr>
        </p:nvSpPr>
        <p:spPr>
          <a:xfrm>
            <a:off x="422031" y="2502007"/>
            <a:ext cx="8301046" cy="1446550"/>
          </a:xfrm>
        </p:spPr>
        <p:txBody>
          <a:bodyPr>
            <a:noAutofit/>
          </a:bodyPr>
          <a:lstStyle>
            <a:lvl1pPr algn="ctr">
              <a:defRPr sz="3143" i="0" cap="all" baseline="0">
                <a:solidFill>
                  <a:schemeClr val="tx1"/>
                </a:solidFill>
              </a:defRPr>
            </a:lvl1pPr>
          </a:lstStyle>
          <a:p>
            <a:r>
              <a:rPr lang="en-US" dirty="0" smtClean="0"/>
              <a:t>Title in ALL CAPS</a:t>
            </a:r>
            <a:br>
              <a:rPr lang="en-US" dirty="0" smtClean="0"/>
            </a:br>
            <a:r>
              <a:rPr lang="en-US" dirty="0" smtClean="0"/>
              <a:t>(Arial Bold 44pt, BLACK)</a:t>
            </a:r>
            <a:endParaRPr lang="en-US" dirty="0"/>
          </a:p>
        </p:txBody>
      </p:sp>
      <p:sp>
        <p:nvSpPr>
          <p:cNvPr id="22" name="Text Placeholder 21"/>
          <p:cNvSpPr>
            <a:spLocks noGrp="1"/>
          </p:cNvSpPr>
          <p:nvPr>
            <p:ph type="body" sz="quarter" idx="10" hasCustomPrompt="1"/>
          </p:nvPr>
        </p:nvSpPr>
        <p:spPr>
          <a:xfrm>
            <a:off x="422031" y="3950828"/>
            <a:ext cx="8301046" cy="982663"/>
          </a:xfrm>
          <a:prstGeom prst="rect">
            <a:avLst/>
          </a:prstGeom>
        </p:spPr>
        <p:txBody>
          <a:bodyPr/>
          <a:lstStyle>
            <a:lvl1pPr algn="ctr">
              <a:defRPr sz="2286" baseline="0">
                <a:latin typeface="+mj-lt"/>
              </a:defRPr>
            </a:lvl1pPr>
          </a:lstStyle>
          <a:p>
            <a:pPr lvl="0"/>
            <a:r>
              <a:rPr lang="en-US" dirty="0" smtClean="0"/>
              <a:t>Subtitle in Title Case (Arial Bold 32pt, Black)</a:t>
            </a:r>
          </a:p>
        </p:txBody>
      </p:sp>
      <p:sp>
        <p:nvSpPr>
          <p:cNvPr id="25" name="Text Placeholder 21"/>
          <p:cNvSpPr>
            <a:spLocks noGrp="1"/>
          </p:cNvSpPr>
          <p:nvPr>
            <p:ph type="body" sz="quarter" idx="11" hasCustomPrompt="1"/>
          </p:nvPr>
        </p:nvSpPr>
        <p:spPr>
          <a:xfrm>
            <a:off x="422031" y="4940300"/>
            <a:ext cx="8301046" cy="400110"/>
          </a:xfrm>
          <a:prstGeom prst="rect">
            <a:avLst/>
          </a:prstGeom>
        </p:spPr>
        <p:txBody>
          <a:bodyPr tIns="45720" bIns="45720">
            <a:noAutofit/>
          </a:bodyPr>
          <a:lstStyle>
            <a:lvl1pPr algn="ctr">
              <a:defRPr sz="1429" baseline="0"/>
            </a:lvl1pPr>
          </a:lstStyle>
          <a:p>
            <a:pPr lvl="0"/>
            <a:r>
              <a:rPr lang="en-US" dirty="0" smtClean="0"/>
              <a:t>Date (Arial Bold 20pt, Black)</a:t>
            </a:r>
          </a:p>
        </p:txBody>
      </p:sp>
    </p:spTree>
    <p:extLst>
      <p:ext uri="{BB962C8B-B14F-4D97-AF65-F5344CB8AC3E}">
        <p14:creationId xmlns:p14="http://schemas.microsoft.com/office/powerpoint/2010/main" val="1857674176"/>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422031" y="1508400"/>
            <a:ext cx="8301046" cy="459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2658035" y="0"/>
            <a:ext cx="6477000" cy="611188"/>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733908568"/>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Rectangle 1"/>
          <p:cNvSpPr/>
          <p:nvPr userDrawn="1"/>
        </p:nvSpPr>
        <p:spPr bwMode="auto">
          <a:xfrm>
            <a:off x="5429250" y="38100"/>
            <a:ext cx="1190625" cy="215900"/>
          </a:xfrm>
          <a:prstGeom prst="rect">
            <a:avLst/>
          </a:prstGeom>
          <a:solidFill>
            <a:schemeClr val="bg1"/>
          </a:solidFill>
          <a:ln w="9525">
            <a:noFill/>
            <a:miter lim="800000"/>
            <a:headEnd/>
            <a:tailEnd/>
          </a:ln>
        </p:spPr>
        <p:txBody>
          <a:bodyPr wrap="none" rtlCol="0" anchor="ctr"/>
          <a:lstStyle/>
          <a:p>
            <a:pPr algn="ctr"/>
            <a:endParaRPr lang="en-US" dirty="0">
              <a:solidFill>
                <a:prstClr val="black"/>
              </a:solidFill>
            </a:endParaRPr>
          </a:p>
        </p:txBody>
      </p:sp>
      <p:sp>
        <p:nvSpPr>
          <p:cNvPr id="5" name="Rectangle 4"/>
          <p:cNvSpPr/>
          <p:nvPr userDrawn="1"/>
        </p:nvSpPr>
        <p:spPr bwMode="auto">
          <a:xfrm>
            <a:off x="2486025" y="25400"/>
            <a:ext cx="1190625" cy="215900"/>
          </a:xfrm>
          <a:prstGeom prst="rect">
            <a:avLst/>
          </a:prstGeom>
          <a:solidFill>
            <a:schemeClr val="bg1"/>
          </a:solidFill>
          <a:ln w="9525">
            <a:noFill/>
            <a:miter lim="800000"/>
            <a:headEnd/>
            <a:tailEnd/>
          </a:ln>
        </p:spPr>
        <p:txBody>
          <a:bodyPr wrap="none" rtlCol="0" anchor="ctr"/>
          <a:lstStyle/>
          <a:p>
            <a:pPr algn="ctr"/>
            <a:endParaRPr lang="en-US" dirty="0">
              <a:solidFill>
                <a:prstClr val="black"/>
              </a:solidFill>
            </a:endParaRPr>
          </a:p>
        </p:txBody>
      </p:sp>
      <p:sp>
        <p:nvSpPr>
          <p:cNvPr id="7" name="Rectangle 2"/>
          <p:cNvSpPr>
            <a:spLocks noGrp="1" noChangeArrowheads="1"/>
          </p:cNvSpPr>
          <p:nvPr>
            <p:ph type="title"/>
          </p:nvPr>
        </p:nvSpPr>
        <p:spPr bwMode="auto">
          <a:xfrm>
            <a:off x="914400" y="85844"/>
            <a:ext cx="73914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112079089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 Unclassified // FOUO -- Pre-Decisional">
    <p:spTree>
      <p:nvGrpSpPr>
        <p:cNvPr id="1" name=""/>
        <p:cNvGrpSpPr/>
        <p:nvPr/>
      </p:nvGrpSpPr>
      <p:grpSpPr>
        <a:xfrm>
          <a:off x="0" y="0"/>
          <a:ext cx="0" cy="0"/>
          <a:chOff x="0" y="0"/>
          <a:chExt cx="0" cy="0"/>
        </a:xfrm>
      </p:grpSpPr>
      <p:sp>
        <p:nvSpPr>
          <p:cNvPr id="3" name="Title 2"/>
          <p:cNvSpPr>
            <a:spLocks noGrp="1"/>
          </p:cNvSpPr>
          <p:nvPr>
            <p:ph type="title"/>
          </p:nvPr>
        </p:nvSpPr>
        <p:spPr>
          <a:xfrm>
            <a:off x="4572000" y="0"/>
            <a:ext cx="4572000" cy="633412"/>
          </a:xfrm>
          <a:prstGeom prst="rect">
            <a:avLst/>
          </a:prstGeom>
          <a:ln w="3175">
            <a:noFill/>
          </a:ln>
        </p:spPr>
        <p:txBody>
          <a:bodyPr anchor="ctr"/>
          <a:lstStyle>
            <a:lvl1pPr algn="ctr">
              <a:defRPr sz="2600" b="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63419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2_Title and Tex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422031" y="1508400"/>
            <a:ext cx="8301046" cy="459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2658035" y="0"/>
            <a:ext cx="6477000" cy="611188"/>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753482911"/>
      </p:ext>
    </p:extLst>
  </p:cSld>
  <p:clrMapOvr>
    <a:masterClrMapping/>
  </p:clrMapOvr>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Rectangle 3"/>
          <p:cNvSpPr/>
          <p:nvPr userDrawn="1"/>
        </p:nvSpPr>
        <p:spPr>
          <a:xfrm>
            <a:off x="8734437" y="6589068"/>
            <a:ext cx="409563" cy="230832"/>
          </a:xfrm>
          <a:prstGeom prst="rect">
            <a:avLst/>
          </a:prstGeom>
        </p:spPr>
        <p:txBody>
          <a:bodyPr wrap="square">
            <a:spAutoFit/>
          </a:bodyPr>
          <a:lstStyle/>
          <a:p>
            <a:fld id="{28D6967D-3090-4410-9A5E-5CF9E944BAA2}" type="slidenum">
              <a:rPr lang="en-US" sz="900" smtClean="0"/>
              <a:pPr/>
              <a:t>‹#›</a:t>
            </a:fld>
            <a:endParaRPr lang="en-US" sz="900" dirty="0"/>
          </a:p>
        </p:txBody>
      </p:sp>
    </p:spTree>
    <p:extLst>
      <p:ext uri="{BB962C8B-B14F-4D97-AF65-F5344CB8AC3E}">
        <p14:creationId xmlns:p14="http://schemas.microsoft.com/office/powerpoint/2010/main" val="3649093097"/>
      </p:ext>
    </p:extLst>
  </p:cSld>
  <p:clrMapOvr>
    <a:masterClrMapping/>
  </p:clrMapOvr>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1"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9810" y="6507353"/>
            <a:ext cx="2057400" cy="365125"/>
          </a:xfrm>
        </p:spPr>
        <p:txBody>
          <a:bodyPr/>
          <a:lstStyle/>
          <a:p>
            <a:fld id="{CA947114-0BCF-4E14-8E4D-64656FD7418E}" type="datetime1">
              <a:rPr lang="en-US" smtClean="0"/>
              <a:t>3/26/2020</a:t>
            </a:fld>
            <a:endParaRPr lang="en-US"/>
          </a:p>
        </p:txBody>
      </p:sp>
      <p:sp>
        <p:nvSpPr>
          <p:cNvPr id="7" name="Slide Number Placeholder 6"/>
          <p:cNvSpPr>
            <a:spLocks noGrp="1"/>
          </p:cNvSpPr>
          <p:nvPr>
            <p:ph type="sldNum" sz="quarter" idx="12"/>
          </p:nvPr>
        </p:nvSpPr>
        <p:spPr>
          <a:xfrm>
            <a:off x="8927960" y="6689915"/>
            <a:ext cx="141064" cy="138499"/>
          </a:xfrm>
        </p:spPr>
        <p:txBody>
          <a:bodyPr/>
          <a:lstStyle>
            <a:lvl1pPr>
              <a:defRPr sz="900">
                <a:solidFill>
                  <a:schemeClr val="tx1"/>
                </a:solidFill>
              </a:defRPr>
            </a:lvl1pPr>
          </a:lstStyle>
          <a:p>
            <a:fld id="{E4E583A0-4782-4D6D-9400-7821B1CB27AD}" type="slidenum">
              <a:rPr lang="en-US" smtClean="0"/>
              <a:pPr/>
              <a:t>‹#›</a:t>
            </a:fld>
            <a:endParaRPr lang="en-US"/>
          </a:p>
        </p:txBody>
      </p:sp>
    </p:spTree>
    <p:extLst>
      <p:ext uri="{BB962C8B-B14F-4D97-AF65-F5344CB8AC3E}">
        <p14:creationId xmlns:p14="http://schemas.microsoft.com/office/powerpoint/2010/main" val="118008727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6"/>
            <a:ext cx="2057400" cy="365125"/>
          </a:xfrm>
          <a:prstGeom prst="rect">
            <a:avLst/>
          </a:prstGeom>
        </p:spPr>
        <p:txBody>
          <a:bodyPr/>
          <a:lstStyle/>
          <a:p>
            <a:pPr>
              <a:defRPr/>
            </a:pPr>
            <a:fld id="{BED5620D-E188-4340-8888-5E353B9D0DB5}" type="datetime1">
              <a:rPr lang="en-US" smtClean="0"/>
              <a:t>3/26/2020</a:t>
            </a:fld>
            <a:endParaRPr lang="en-US" dirty="0"/>
          </a:p>
        </p:txBody>
      </p:sp>
      <p:sp>
        <p:nvSpPr>
          <p:cNvPr id="3" name="Footer Placeholder 2"/>
          <p:cNvSpPr>
            <a:spLocks noGrp="1"/>
          </p:cNvSpPr>
          <p:nvPr>
            <p:ph type="ftr" sz="quarter" idx="11"/>
          </p:nvPr>
        </p:nvSpPr>
        <p:spPr>
          <a:xfrm>
            <a:off x="3028950" y="6356356"/>
            <a:ext cx="3086100" cy="365125"/>
          </a:xfrm>
          <a:prstGeom prst="rect">
            <a:avLst/>
          </a:prstGeom>
        </p:spPr>
        <p:txBody>
          <a:bodyPr/>
          <a:lstStyle/>
          <a:p>
            <a:pPr>
              <a:defRPr/>
            </a:pPr>
            <a:endParaRPr lang="en-US" dirty="0"/>
          </a:p>
        </p:txBody>
      </p:sp>
      <p:sp>
        <p:nvSpPr>
          <p:cNvPr id="4" name="Slide Number Placeholder 3"/>
          <p:cNvSpPr>
            <a:spLocks noGrp="1"/>
          </p:cNvSpPr>
          <p:nvPr>
            <p:ph type="sldNum" sz="quarter" idx="12"/>
          </p:nvPr>
        </p:nvSpPr>
        <p:spPr>
          <a:xfrm>
            <a:off x="6457950" y="6356356"/>
            <a:ext cx="2057400" cy="365125"/>
          </a:xfrm>
          <a:prstGeom prst="rect">
            <a:avLst/>
          </a:prstGeom>
        </p:spPr>
        <p:txBody>
          <a:bodyPr/>
          <a:lstStyle/>
          <a:p>
            <a:pPr>
              <a:defRPr/>
            </a:pPr>
            <a:fld id="{75514A16-F94E-4B40-974F-CB58B2CE694F}" type="slidenum">
              <a:rPr lang="en-US" smtClean="0"/>
              <a:pPr>
                <a:defRPr/>
              </a:pPr>
              <a:t>‹#›</a:t>
            </a:fld>
            <a:endParaRPr lang="en-US" dirty="0"/>
          </a:p>
        </p:txBody>
      </p:sp>
    </p:spTree>
    <p:extLst>
      <p:ext uri="{BB962C8B-B14F-4D97-AF65-F5344CB8AC3E}">
        <p14:creationId xmlns:p14="http://schemas.microsoft.com/office/powerpoint/2010/main" val="18573432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6" name="Title 1"/>
          <p:cNvSpPr>
            <a:spLocks noGrp="1"/>
          </p:cNvSpPr>
          <p:nvPr>
            <p:ph type="title"/>
          </p:nvPr>
        </p:nvSpPr>
        <p:spPr>
          <a:xfrm>
            <a:off x="2658035" y="0"/>
            <a:ext cx="6477000" cy="611188"/>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08033635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4702"/>
            <a:ext cx="8229600" cy="731838"/>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447204"/>
            <a:ext cx="8229600" cy="468372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2411170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995"/>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9"/>
            <a:ext cx="6858000" cy="1655762"/>
          </a:xfrm>
        </p:spPr>
        <p:txBody>
          <a:bodyPr/>
          <a:lstStyle>
            <a:lvl1pPr marL="0" indent="0" algn="ctr">
              <a:buNone/>
              <a:defRPr sz="1999"/>
            </a:lvl1pPr>
            <a:lvl2pPr marL="380581" indent="0" algn="ctr">
              <a:buNone/>
              <a:defRPr sz="1665"/>
            </a:lvl2pPr>
            <a:lvl3pPr marL="761162" indent="0" algn="ctr">
              <a:buNone/>
              <a:defRPr sz="1499"/>
            </a:lvl3pPr>
            <a:lvl4pPr marL="1141742" indent="0" algn="ctr">
              <a:buNone/>
              <a:defRPr sz="1332"/>
            </a:lvl4pPr>
            <a:lvl5pPr marL="1522325" indent="0" algn="ctr">
              <a:buNone/>
              <a:defRPr sz="1332"/>
            </a:lvl5pPr>
            <a:lvl6pPr marL="1902904" indent="0" algn="ctr">
              <a:buNone/>
              <a:defRPr sz="1332"/>
            </a:lvl6pPr>
            <a:lvl7pPr marL="2283486" indent="0" algn="ctr">
              <a:buNone/>
              <a:defRPr sz="1332"/>
            </a:lvl7pPr>
            <a:lvl8pPr marL="2664067" indent="0" algn="ctr">
              <a:buNone/>
              <a:defRPr sz="1332"/>
            </a:lvl8pPr>
            <a:lvl9pPr marL="3044647" indent="0" algn="ctr">
              <a:buNone/>
              <a:defRPr sz="1332"/>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8923111" y="6621464"/>
            <a:ext cx="157094" cy="153760"/>
          </a:xfrm>
          <a:prstGeom prst="rect">
            <a:avLst/>
          </a:prstGeom>
        </p:spPr>
        <p:txBody>
          <a:bodyPr/>
          <a:lstStyle/>
          <a:p>
            <a:fld id="{9CC48FBB-D413-40DC-B9F2-2D1B484A07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333513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 Unclassified // FOUO -- Pre-Decisional">
    <p:spTree>
      <p:nvGrpSpPr>
        <p:cNvPr id="1" name=""/>
        <p:cNvGrpSpPr/>
        <p:nvPr/>
      </p:nvGrpSpPr>
      <p:grpSpPr>
        <a:xfrm>
          <a:off x="0" y="0"/>
          <a:ext cx="0" cy="0"/>
          <a:chOff x="0" y="0"/>
          <a:chExt cx="0" cy="0"/>
        </a:xfrm>
      </p:grpSpPr>
      <p:sp>
        <p:nvSpPr>
          <p:cNvPr id="3" name="Title 2"/>
          <p:cNvSpPr>
            <a:spLocks noGrp="1"/>
          </p:cNvSpPr>
          <p:nvPr>
            <p:ph type="title"/>
          </p:nvPr>
        </p:nvSpPr>
        <p:spPr>
          <a:xfrm>
            <a:off x="4572000" y="0"/>
            <a:ext cx="4572000" cy="633412"/>
          </a:xfrm>
          <a:prstGeom prst="rect">
            <a:avLst/>
          </a:prstGeom>
          <a:ln w="3175">
            <a:noFill/>
          </a:ln>
        </p:spPr>
        <p:txBody>
          <a:bodyPr anchor="ctr"/>
          <a:lstStyle>
            <a:lvl1pPr algn="ctr">
              <a:defRPr sz="2600" b="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36479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6"/>
            <a:ext cx="2057400" cy="365125"/>
          </a:xfrm>
          <a:prstGeom prst="rect">
            <a:avLst/>
          </a:prstGeom>
        </p:spPr>
        <p:txBody>
          <a:bodyPr/>
          <a:lstStyle/>
          <a:p>
            <a:pPr>
              <a:defRPr/>
            </a:pPr>
            <a:fld id="{F33F4B43-EFBB-4FD4-9F74-BAB220409EA0}" type="datetime1">
              <a:rPr lang="en-US" smtClean="0"/>
              <a:t>3/26/2020</a:t>
            </a:fld>
            <a:endParaRPr lang="en-US" dirty="0"/>
          </a:p>
        </p:txBody>
      </p:sp>
      <p:sp>
        <p:nvSpPr>
          <p:cNvPr id="3" name="Footer Placeholder 2"/>
          <p:cNvSpPr>
            <a:spLocks noGrp="1"/>
          </p:cNvSpPr>
          <p:nvPr>
            <p:ph type="ftr" sz="quarter" idx="11"/>
          </p:nvPr>
        </p:nvSpPr>
        <p:spPr>
          <a:xfrm>
            <a:off x="3028950" y="6356356"/>
            <a:ext cx="3086100" cy="365125"/>
          </a:xfrm>
          <a:prstGeom prst="rect">
            <a:avLst/>
          </a:prstGeom>
        </p:spPr>
        <p:txBody>
          <a:bodyPr/>
          <a:lstStyle/>
          <a:p>
            <a:pPr>
              <a:defRPr/>
            </a:pPr>
            <a:endParaRPr lang="en-US" dirty="0"/>
          </a:p>
        </p:txBody>
      </p:sp>
      <p:sp>
        <p:nvSpPr>
          <p:cNvPr id="4" name="Slide Number Placeholder 3"/>
          <p:cNvSpPr>
            <a:spLocks noGrp="1"/>
          </p:cNvSpPr>
          <p:nvPr>
            <p:ph type="sldNum" sz="quarter" idx="12"/>
          </p:nvPr>
        </p:nvSpPr>
        <p:spPr>
          <a:xfrm>
            <a:off x="6457950" y="6356356"/>
            <a:ext cx="2057400" cy="365125"/>
          </a:xfrm>
          <a:prstGeom prst="rect">
            <a:avLst/>
          </a:prstGeom>
        </p:spPr>
        <p:txBody>
          <a:bodyPr/>
          <a:lstStyle/>
          <a:p>
            <a:pPr>
              <a:defRPr/>
            </a:pPr>
            <a:fld id="{75514A16-F94E-4B40-974F-CB58B2CE694F}" type="slidenum">
              <a:rPr lang="en-US" smtClean="0"/>
              <a:pPr>
                <a:defRPr/>
              </a:pPr>
              <a:t>‹#›</a:t>
            </a:fld>
            <a:endParaRPr lang="en-US" dirty="0"/>
          </a:p>
        </p:txBody>
      </p:sp>
    </p:spTree>
    <p:extLst>
      <p:ext uri="{BB962C8B-B14F-4D97-AF65-F5344CB8AC3E}">
        <p14:creationId xmlns:p14="http://schemas.microsoft.com/office/powerpoint/2010/main" val="201866639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4702"/>
            <a:ext cx="8229600" cy="731838"/>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447204"/>
            <a:ext cx="8229600" cy="468372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3675213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995"/>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9"/>
            <a:ext cx="6858000" cy="1655762"/>
          </a:xfrm>
        </p:spPr>
        <p:txBody>
          <a:bodyPr/>
          <a:lstStyle>
            <a:lvl1pPr marL="0" indent="0" algn="ctr">
              <a:buNone/>
              <a:defRPr sz="1999"/>
            </a:lvl1pPr>
            <a:lvl2pPr marL="380581" indent="0" algn="ctr">
              <a:buNone/>
              <a:defRPr sz="1665"/>
            </a:lvl2pPr>
            <a:lvl3pPr marL="761162" indent="0" algn="ctr">
              <a:buNone/>
              <a:defRPr sz="1499"/>
            </a:lvl3pPr>
            <a:lvl4pPr marL="1141742" indent="0" algn="ctr">
              <a:buNone/>
              <a:defRPr sz="1332"/>
            </a:lvl4pPr>
            <a:lvl5pPr marL="1522325" indent="0" algn="ctr">
              <a:buNone/>
              <a:defRPr sz="1332"/>
            </a:lvl5pPr>
            <a:lvl6pPr marL="1902904" indent="0" algn="ctr">
              <a:buNone/>
              <a:defRPr sz="1332"/>
            </a:lvl6pPr>
            <a:lvl7pPr marL="2283486" indent="0" algn="ctr">
              <a:buNone/>
              <a:defRPr sz="1332"/>
            </a:lvl7pPr>
            <a:lvl8pPr marL="2664067" indent="0" algn="ctr">
              <a:buNone/>
              <a:defRPr sz="1332"/>
            </a:lvl8pPr>
            <a:lvl9pPr marL="3044647" indent="0" algn="ctr">
              <a:buNone/>
              <a:defRPr sz="1332"/>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8923111" y="6621464"/>
            <a:ext cx="157094" cy="153760"/>
          </a:xfrm>
          <a:prstGeom prst="rect">
            <a:avLst/>
          </a:prstGeom>
        </p:spPr>
        <p:txBody>
          <a:bodyPr/>
          <a:lstStyle/>
          <a:p>
            <a:fld id="{9CC48FBB-D413-40DC-B9F2-2D1B484A07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981192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157062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18"/>
          <p:cNvSpPr>
            <a:spLocks noChangeArrowheads="1"/>
          </p:cNvSpPr>
          <p:nvPr userDrawn="1"/>
        </p:nvSpPr>
        <p:spPr bwMode="auto">
          <a:xfrm>
            <a:off x="4572001" y="0"/>
            <a:ext cx="4571999" cy="639763"/>
          </a:xfrm>
          <a:prstGeom prst="rect">
            <a:avLst/>
          </a:prstGeom>
          <a:solidFill>
            <a:schemeClr val="tx1">
              <a:lumMod val="75000"/>
              <a:lumOff val="25000"/>
            </a:schemeClr>
          </a:solidFill>
          <a:ln w="9525">
            <a:noFill/>
            <a:miter lim="800000"/>
            <a:headEnd/>
            <a:tailEnd/>
          </a:ln>
        </p:spPr>
        <p:txBody>
          <a:bodyPr wrap="none" lIns="68575" tIns="34287" rIns="68575" bIns="34287" anchor="ctr"/>
          <a:lstStyle/>
          <a:p>
            <a:pPr marL="431006" indent="-45244" defTabSz="685495">
              <a:defRPr/>
            </a:pPr>
            <a:endParaRPr lang="en-US" sz="956" b="1" dirty="0">
              <a:solidFill>
                <a:srgbClr val="969696"/>
              </a:solidFill>
            </a:endParaRPr>
          </a:p>
        </p:txBody>
      </p:sp>
      <p:sp>
        <p:nvSpPr>
          <p:cNvPr id="6" name="Slide Number Placeholder 5"/>
          <p:cNvSpPr>
            <a:spLocks noGrp="1"/>
          </p:cNvSpPr>
          <p:nvPr>
            <p:ph type="sldNum" sz="quarter" idx="12"/>
          </p:nvPr>
        </p:nvSpPr>
        <p:spPr/>
        <p:txBody>
          <a:bodyPr/>
          <a:lstStyle/>
          <a:p>
            <a:fld id="{01F288AE-1A0B-479E-AB32-116F4187E39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99892053"/>
      </p:ext>
    </p:extLst>
  </p:cSld>
  <p:clrMapOvr>
    <a:masterClrMapping/>
  </p:clrMapOvr>
  <p:transition spd="med">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747" indent="0" algn="ctr">
              <a:buNone/>
              <a:defRPr>
                <a:solidFill>
                  <a:schemeClr val="tx1">
                    <a:tint val="75000"/>
                  </a:schemeClr>
                </a:solidFill>
              </a:defRPr>
            </a:lvl2pPr>
            <a:lvl3pPr marL="685495" indent="0" algn="ctr">
              <a:buNone/>
              <a:defRPr>
                <a:solidFill>
                  <a:schemeClr val="tx1">
                    <a:tint val="75000"/>
                  </a:schemeClr>
                </a:solidFill>
              </a:defRPr>
            </a:lvl3pPr>
            <a:lvl4pPr marL="1028240" indent="0" algn="ctr">
              <a:buNone/>
              <a:defRPr>
                <a:solidFill>
                  <a:schemeClr val="tx1">
                    <a:tint val="75000"/>
                  </a:schemeClr>
                </a:solidFill>
              </a:defRPr>
            </a:lvl4pPr>
            <a:lvl5pPr marL="1370989" indent="0" algn="ctr">
              <a:buNone/>
              <a:defRPr>
                <a:solidFill>
                  <a:schemeClr val="tx1">
                    <a:tint val="75000"/>
                  </a:schemeClr>
                </a:solidFill>
              </a:defRPr>
            </a:lvl5pPr>
            <a:lvl6pPr marL="1713737" indent="0" algn="ctr">
              <a:buNone/>
              <a:defRPr>
                <a:solidFill>
                  <a:schemeClr val="tx1">
                    <a:tint val="75000"/>
                  </a:schemeClr>
                </a:solidFill>
              </a:defRPr>
            </a:lvl6pPr>
            <a:lvl7pPr marL="2056485" indent="0" algn="ctr">
              <a:buNone/>
              <a:defRPr>
                <a:solidFill>
                  <a:schemeClr val="tx1">
                    <a:tint val="75000"/>
                  </a:schemeClr>
                </a:solidFill>
              </a:defRPr>
            </a:lvl7pPr>
            <a:lvl8pPr marL="2399231" indent="0" algn="ctr">
              <a:buNone/>
              <a:defRPr>
                <a:solidFill>
                  <a:schemeClr val="tx1">
                    <a:tint val="75000"/>
                  </a:schemeClr>
                </a:solidFill>
              </a:defRPr>
            </a:lvl8pPr>
            <a:lvl9pPr marL="2741978" indent="0" algn="ctr">
              <a:buNone/>
              <a:defRPr>
                <a:solidFill>
                  <a:schemeClr val="tx1">
                    <a:tint val="75000"/>
                  </a:schemeClr>
                </a:solidFill>
              </a:defRPr>
            </a:lvl9pPr>
          </a:lstStyle>
          <a:p>
            <a:r>
              <a:rPr lang="en-US"/>
              <a:t>Click to edit Master subtitle style</a:t>
            </a:r>
          </a:p>
        </p:txBody>
      </p:sp>
      <p:sp>
        <p:nvSpPr>
          <p:cNvPr id="5" name="Rectangle 18"/>
          <p:cNvSpPr>
            <a:spLocks noChangeArrowheads="1"/>
          </p:cNvSpPr>
          <p:nvPr userDrawn="1"/>
        </p:nvSpPr>
        <p:spPr bwMode="auto">
          <a:xfrm>
            <a:off x="4572001" y="0"/>
            <a:ext cx="4571999" cy="639763"/>
          </a:xfrm>
          <a:prstGeom prst="rect">
            <a:avLst/>
          </a:prstGeom>
          <a:solidFill>
            <a:schemeClr val="tx1">
              <a:lumMod val="75000"/>
              <a:lumOff val="25000"/>
            </a:schemeClr>
          </a:solidFill>
          <a:ln w="9525">
            <a:noFill/>
            <a:miter lim="800000"/>
            <a:headEnd/>
            <a:tailEnd/>
          </a:ln>
        </p:spPr>
        <p:txBody>
          <a:bodyPr wrap="none" lIns="68575" tIns="34287" rIns="68575" bIns="34287" anchor="ctr"/>
          <a:lstStyle/>
          <a:p>
            <a:pPr marL="431006" indent="-45244" defTabSz="685495">
              <a:defRPr/>
            </a:pPr>
            <a:endParaRPr lang="en-US" sz="956" b="1" dirty="0">
              <a:solidFill>
                <a:srgbClr val="969696"/>
              </a:solidFill>
            </a:endParaRPr>
          </a:p>
        </p:txBody>
      </p:sp>
      <p:sp>
        <p:nvSpPr>
          <p:cNvPr id="6" name="Slide Number Placeholder 5"/>
          <p:cNvSpPr>
            <a:spLocks noGrp="1"/>
          </p:cNvSpPr>
          <p:nvPr>
            <p:ph type="sldNum" sz="quarter" idx="12"/>
          </p:nvPr>
        </p:nvSpPr>
        <p:spPr/>
        <p:txBody>
          <a:bodyPr/>
          <a:lstStyle/>
          <a:p>
            <a:fld id="{01F288AE-1A0B-479E-AB32-116F4187E39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43599883"/>
      </p:ext>
    </p:extLst>
  </p:cSld>
  <p:clrMapOvr>
    <a:masterClrMapping/>
  </p:clrMapOvr>
  <p:transition spd="med">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Holder 6"/>
          <p:cNvSpPr>
            <a:spLocks noGrp="1"/>
          </p:cNvSpPr>
          <p:nvPr>
            <p:ph type="sldNum" sz="quarter" idx="7"/>
          </p:nvPr>
        </p:nvSpPr>
        <p:spPr>
          <a:xfrm>
            <a:off x="11582401" y="6536326"/>
            <a:ext cx="591141" cy="169277"/>
          </a:xfrm>
        </p:spPr>
        <p:txBody>
          <a:bodyPr lIns="0" tIns="0" rIns="0" bIns="0"/>
          <a:lstStyle>
            <a:lvl1pPr>
              <a:defRPr sz="825" b="0" i="0">
                <a:solidFill>
                  <a:schemeClr val="tx1"/>
                </a:solidFill>
                <a:latin typeface="Arial"/>
                <a:cs typeface="Arial"/>
              </a:defRPr>
            </a:lvl1pPr>
          </a:lstStyle>
          <a:p>
            <a:pPr marL="77153"/>
            <a:fld id="{81D60167-4931-47E6-BA6A-407CBD079E47}" type="slidenum">
              <a:rPr lang="en-US" smtClean="0">
                <a:solidFill>
                  <a:prstClr val="black"/>
                </a:solidFill>
              </a:rPr>
              <a:pPr marL="77153"/>
              <a:t>‹#›</a:t>
            </a:fld>
            <a:endParaRPr lang="en-US" dirty="0">
              <a:solidFill>
                <a:prstClr val="black"/>
              </a:solidFill>
            </a:endParaRPr>
          </a:p>
        </p:txBody>
      </p:sp>
      <p:sp>
        <p:nvSpPr>
          <p:cNvPr id="8" name="Content Placeholder 7"/>
          <p:cNvSpPr>
            <a:spLocks noGrp="1"/>
          </p:cNvSpPr>
          <p:nvPr>
            <p:ph sz="quarter" idx="10"/>
          </p:nvPr>
        </p:nvSpPr>
        <p:spPr>
          <a:xfrm>
            <a:off x="274320" y="822960"/>
            <a:ext cx="8595360" cy="576072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18"/>
          <p:cNvSpPr>
            <a:spLocks noChangeArrowheads="1"/>
          </p:cNvSpPr>
          <p:nvPr userDrawn="1"/>
        </p:nvSpPr>
        <p:spPr bwMode="auto">
          <a:xfrm>
            <a:off x="4572001" y="0"/>
            <a:ext cx="4571999" cy="639763"/>
          </a:xfrm>
          <a:prstGeom prst="rect">
            <a:avLst/>
          </a:prstGeom>
          <a:solidFill>
            <a:schemeClr val="tx1">
              <a:lumMod val="75000"/>
              <a:lumOff val="25000"/>
            </a:schemeClr>
          </a:solidFill>
          <a:ln w="9525">
            <a:noFill/>
            <a:miter lim="800000"/>
            <a:headEnd/>
            <a:tailEnd/>
          </a:ln>
        </p:spPr>
        <p:txBody>
          <a:bodyPr wrap="none" lIns="68575" tIns="34287" rIns="68575" bIns="34287" anchor="ctr"/>
          <a:lstStyle/>
          <a:p>
            <a:pPr marL="431006" indent="-45244" defTabSz="685495">
              <a:defRPr/>
            </a:pPr>
            <a:endParaRPr lang="en-US" sz="956" b="1" dirty="0">
              <a:solidFill>
                <a:srgbClr val="969696"/>
              </a:solidFill>
            </a:endParaRPr>
          </a:p>
        </p:txBody>
      </p:sp>
      <p:sp>
        <p:nvSpPr>
          <p:cNvPr id="7" name="Title 1"/>
          <p:cNvSpPr>
            <a:spLocks noGrp="1"/>
          </p:cNvSpPr>
          <p:nvPr>
            <p:ph type="title"/>
          </p:nvPr>
        </p:nvSpPr>
        <p:spPr>
          <a:xfrm>
            <a:off x="4572000" y="0"/>
            <a:ext cx="4572000" cy="640080"/>
          </a:xfrm>
          <a:prstGeom prst="rect">
            <a:avLst/>
          </a:prstGeom>
        </p:spPr>
        <p:txBody>
          <a:bodyPr anchor="ctr">
            <a:noAutofit/>
          </a:bodyPr>
          <a:lstStyle>
            <a:lvl1pPr algn="l">
              <a:defRPr sz="2400" b="0" i="0">
                <a:ln>
                  <a:noFill/>
                </a:ln>
                <a:solidFill>
                  <a:schemeClr val="bg1"/>
                </a:solidFill>
                <a:effectLst/>
                <a:latin typeface="Arial" pitchFamily="34" charset="0"/>
                <a:cs typeface="Arial" pitchFamily="34" charset="0"/>
              </a:defRPr>
            </a:lvl1pPr>
          </a:lstStyle>
          <a:p>
            <a:r>
              <a:rPr lang="en-US" dirty="0" smtClean="0"/>
              <a:t>Click to edit Master title style</a:t>
            </a:r>
            <a:endParaRPr lang="en-US" dirty="0"/>
          </a:p>
        </p:txBody>
      </p:sp>
      <p:sp>
        <p:nvSpPr>
          <p:cNvPr id="10" name="Slide Number Placeholder 5"/>
          <p:cNvSpPr txBox="1">
            <a:spLocks/>
          </p:cNvSpPr>
          <p:nvPr userDrawn="1"/>
        </p:nvSpPr>
        <p:spPr>
          <a:xfrm>
            <a:off x="8686800" y="6675120"/>
            <a:ext cx="457200" cy="182880"/>
          </a:xfrm>
          <a:prstGeom prst="rect">
            <a:avLst/>
          </a:prstGeom>
        </p:spPr>
        <p:txBody>
          <a:bodyPr vert="horz" lIns="0" tIns="0" rIns="91440" bIns="0" rtlCol="0" anchor="t" anchorCtr="0"/>
          <a:lstStyle>
            <a:defPPr>
              <a:defRPr lang="en-US"/>
            </a:defPPr>
            <a:lvl1pPr marL="0" algn="r"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495"/>
            <a:fld id="{01F288AE-1A0B-479E-AB32-116F4187E394}" type="slidenum">
              <a:rPr lang="en-US" sz="750" smtClean="0">
                <a:solidFill>
                  <a:schemeClr val="tx1"/>
                </a:solidFill>
              </a:rPr>
              <a:pPr defTabSz="685495"/>
              <a:t>‹#›</a:t>
            </a:fld>
            <a:endParaRPr lang="en-US" sz="750" dirty="0">
              <a:solidFill>
                <a:schemeClr val="tx1"/>
              </a:solidFill>
            </a:endParaRPr>
          </a:p>
        </p:txBody>
      </p:sp>
    </p:spTree>
    <p:extLst>
      <p:ext uri="{BB962C8B-B14F-4D97-AF65-F5344CB8AC3E}">
        <p14:creationId xmlns:p14="http://schemas.microsoft.com/office/powerpoint/2010/main" val="2390842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3548223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98377" y="1256503"/>
            <a:ext cx="4255476" cy="1477328"/>
          </a:xfrm>
          <a:prstGeom prst="rect">
            <a:avLst/>
          </a:prstGeom>
        </p:spPr>
        <p:txBody>
          <a:bodyPr/>
          <a:lstStyle>
            <a:lvl4pP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4527559" y="936111"/>
            <a:ext cx="1214" cy="54085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flipH="1">
            <a:off x="-52753" y="3556942"/>
            <a:ext cx="9144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Picture Placeholder 10"/>
          <p:cNvSpPr>
            <a:spLocks noGrp="1"/>
          </p:cNvSpPr>
          <p:nvPr>
            <p:ph type="pic" sz="quarter" idx="13"/>
          </p:nvPr>
        </p:nvSpPr>
        <p:spPr>
          <a:xfrm>
            <a:off x="255588" y="1081089"/>
            <a:ext cx="4070350" cy="369332"/>
          </a:xfrm>
          <a:prstGeom prst="rect">
            <a:avLst/>
          </a:prstGeom>
        </p:spPr>
        <p:txBody>
          <a:bodyPr/>
          <a:lstStyle/>
          <a:p>
            <a:endParaRPr lang="en-US" dirty="0"/>
          </a:p>
        </p:txBody>
      </p:sp>
      <p:sp>
        <p:nvSpPr>
          <p:cNvPr id="13" name="Table Placeholder 12"/>
          <p:cNvSpPr>
            <a:spLocks noGrp="1"/>
          </p:cNvSpPr>
          <p:nvPr>
            <p:ph type="tbl" sz="quarter" idx="14"/>
          </p:nvPr>
        </p:nvSpPr>
        <p:spPr>
          <a:xfrm>
            <a:off x="255588" y="3744914"/>
            <a:ext cx="4070350" cy="369332"/>
          </a:xfrm>
          <a:prstGeom prst="rect">
            <a:avLst/>
          </a:prstGeom>
        </p:spPr>
        <p:txBody>
          <a:bodyPr/>
          <a:lstStyle/>
          <a:p>
            <a:endParaRPr lang="en-US" dirty="0"/>
          </a:p>
        </p:txBody>
      </p:sp>
      <p:sp>
        <p:nvSpPr>
          <p:cNvPr id="14" name="TextBox 13"/>
          <p:cNvSpPr txBox="1"/>
          <p:nvPr userDrawn="1"/>
        </p:nvSpPr>
        <p:spPr>
          <a:xfrm>
            <a:off x="4598378" y="898528"/>
            <a:ext cx="4078357" cy="300082"/>
          </a:xfrm>
          <a:prstGeom prst="rect">
            <a:avLst/>
          </a:prstGeom>
          <a:noFill/>
        </p:spPr>
        <p:txBody>
          <a:bodyPr wrap="square" rtlCol="0">
            <a:spAutoFit/>
          </a:bodyPr>
          <a:lstStyle/>
          <a:p>
            <a:pPr>
              <a:defRPr/>
            </a:pPr>
            <a:r>
              <a:rPr lang="en-US" sz="1350" b="1" u="sng" dirty="0">
                <a:solidFill>
                  <a:srgbClr val="000000"/>
                </a:solidFill>
                <a:ea typeface="Verdana" pitchFamily="34" charset="0"/>
                <a:cs typeface="Verdana" pitchFamily="34" charset="0"/>
              </a:rPr>
              <a:t>Capabilities</a:t>
            </a:r>
            <a:r>
              <a:rPr lang="en-US" sz="1350" b="1" dirty="0">
                <a:solidFill>
                  <a:srgbClr val="000000"/>
                </a:solidFill>
                <a:ea typeface="Verdana" pitchFamily="34" charset="0"/>
                <a:cs typeface="Verdana" pitchFamily="34" charset="0"/>
              </a:rPr>
              <a:t>:</a:t>
            </a:r>
          </a:p>
        </p:txBody>
      </p:sp>
      <p:sp>
        <p:nvSpPr>
          <p:cNvPr id="15" name="TextBox 14"/>
          <p:cNvSpPr txBox="1"/>
          <p:nvPr userDrawn="1"/>
        </p:nvSpPr>
        <p:spPr>
          <a:xfrm>
            <a:off x="4646905" y="3637263"/>
            <a:ext cx="4206949" cy="300082"/>
          </a:xfrm>
          <a:prstGeom prst="rect">
            <a:avLst/>
          </a:prstGeom>
          <a:noFill/>
        </p:spPr>
        <p:txBody>
          <a:bodyPr wrap="square" rtlCol="0">
            <a:spAutoFit/>
          </a:bodyPr>
          <a:lstStyle/>
          <a:p>
            <a:pPr marL="86916" indent="-86916" defTabSz="88106">
              <a:spcAft>
                <a:spcPts val="225"/>
              </a:spcAft>
              <a:buClr>
                <a:srgbClr val="333399"/>
              </a:buClr>
              <a:defRPr/>
            </a:pPr>
            <a:r>
              <a:rPr lang="en-US" sz="1350" b="1" u="sng" dirty="0">
                <a:solidFill>
                  <a:srgbClr val="000000"/>
                </a:solidFill>
                <a:ea typeface="Verdana" pitchFamily="34" charset="0"/>
                <a:cs typeface="Verdana" pitchFamily="34" charset="0"/>
              </a:rPr>
              <a:t>Requirements &amp; Cost:</a:t>
            </a:r>
            <a:endParaRPr lang="en-US" sz="1350" b="1" dirty="0">
              <a:solidFill>
                <a:srgbClr val="000000"/>
              </a:solidFill>
              <a:ea typeface="Verdana" pitchFamily="34" charset="0"/>
              <a:cs typeface="Verdana" pitchFamily="34" charset="0"/>
            </a:endParaRPr>
          </a:p>
        </p:txBody>
      </p:sp>
      <p:sp>
        <p:nvSpPr>
          <p:cNvPr id="17" name="Text Placeholder 16"/>
          <p:cNvSpPr>
            <a:spLocks noGrp="1"/>
          </p:cNvSpPr>
          <p:nvPr>
            <p:ph type="body" sz="quarter" idx="15"/>
          </p:nvPr>
        </p:nvSpPr>
        <p:spPr>
          <a:xfrm>
            <a:off x="4668839" y="4018684"/>
            <a:ext cx="4184650" cy="1477328"/>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Rectangle 18"/>
          <p:cNvSpPr>
            <a:spLocks noChangeArrowheads="1"/>
          </p:cNvSpPr>
          <p:nvPr userDrawn="1"/>
        </p:nvSpPr>
        <p:spPr bwMode="auto">
          <a:xfrm>
            <a:off x="4572001" y="0"/>
            <a:ext cx="4571999" cy="639763"/>
          </a:xfrm>
          <a:prstGeom prst="rect">
            <a:avLst/>
          </a:prstGeom>
          <a:solidFill>
            <a:schemeClr val="tx1">
              <a:lumMod val="75000"/>
              <a:lumOff val="25000"/>
            </a:schemeClr>
          </a:solidFill>
          <a:ln w="9525">
            <a:noFill/>
            <a:miter lim="800000"/>
            <a:headEnd/>
            <a:tailEnd/>
          </a:ln>
        </p:spPr>
        <p:txBody>
          <a:bodyPr wrap="none" lIns="68575" tIns="34287" rIns="68575" bIns="34287" anchor="ctr"/>
          <a:lstStyle/>
          <a:p>
            <a:pPr marL="431006" indent="-45244" defTabSz="685495">
              <a:defRPr/>
            </a:pPr>
            <a:endParaRPr lang="en-US" sz="956" b="1" dirty="0">
              <a:solidFill>
                <a:srgbClr val="969696"/>
              </a:solidFill>
            </a:endParaRPr>
          </a:p>
        </p:txBody>
      </p:sp>
      <p:sp>
        <p:nvSpPr>
          <p:cNvPr id="18" name="Title 1"/>
          <p:cNvSpPr>
            <a:spLocks noGrp="1"/>
          </p:cNvSpPr>
          <p:nvPr>
            <p:ph type="title"/>
          </p:nvPr>
        </p:nvSpPr>
        <p:spPr>
          <a:xfrm>
            <a:off x="4572000" y="0"/>
            <a:ext cx="4572000" cy="640080"/>
          </a:xfrm>
          <a:prstGeom prst="rect">
            <a:avLst/>
          </a:prstGeom>
        </p:spPr>
        <p:txBody>
          <a:bodyPr anchor="ctr">
            <a:noAutofit/>
          </a:bodyPr>
          <a:lstStyle>
            <a:lvl1pPr algn="l">
              <a:defRPr sz="2400" b="0" i="0">
                <a:ln>
                  <a:noFill/>
                </a:ln>
                <a:solidFill>
                  <a:schemeClr val="bg1"/>
                </a:solidFill>
                <a:effectLst/>
                <a:latin typeface="Arial" pitchFamily="34" charset="0"/>
                <a:cs typeface="Arial" pitchFamily="34" charset="0"/>
              </a:defRPr>
            </a:lvl1pPr>
          </a:lstStyle>
          <a:p>
            <a:r>
              <a:rPr lang="en-US" dirty="0" smtClean="0"/>
              <a:t>Click to edit Master title style</a:t>
            </a:r>
            <a:endParaRPr lang="en-US" dirty="0"/>
          </a:p>
        </p:txBody>
      </p:sp>
      <p:sp>
        <p:nvSpPr>
          <p:cNvPr id="12" name="Slide Number Placeholder 5"/>
          <p:cNvSpPr>
            <a:spLocks noGrp="1"/>
          </p:cNvSpPr>
          <p:nvPr>
            <p:ph type="sldNum" sz="quarter" idx="4"/>
          </p:nvPr>
        </p:nvSpPr>
        <p:spPr>
          <a:xfrm>
            <a:off x="8686800" y="6675120"/>
            <a:ext cx="457200" cy="182880"/>
          </a:xfrm>
          <a:prstGeom prst="rect">
            <a:avLst/>
          </a:prstGeom>
          <a:ln>
            <a:noFill/>
          </a:ln>
        </p:spPr>
        <p:txBody>
          <a:bodyPr vert="horz" lIns="0" tIns="0" rIns="91399" bIns="0" rtlCol="0" anchor="t" anchorCtr="0"/>
          <a:lstStyle>
            <a:lvl1pPr algn="r">
              <a:defRPr sz="750">
                <a:solidFill>
                  <a:schemeClr val="tx1"/>
                </a:solidFill>
                <a:latin typeface="Arial" pitchFamily="34" charset="0"/>
                <a:cs typeface="Arial" pitchFamily="34" charset="0"/>
              </a:defRPr>
            </a:lvl1pPr>
          </a:lstStyle>
          <a:p>
            <a:pPr defTabSz="685495"/>
            <a:fld id="{01F288AE-1A0B-479E-AB32-116F4187E394}" type="slidenum">
              <a:rPr lang="en-US" smtClean="0">
                <a:solidFill>
                  <a:prstClr val="black"/>
                </a:solidFill>
              </a:rPr>
              <a:pPr defTabSz="685495"/>
              <a:t>‹#›</a:t>
            </a:fld>
            <a:endParaRPr lang="en-US" dirty="0">
              <a:solidFill>
                <a:prstClr val="black"/>
              </a:solidFill>
            </a:endParaRPr>
          </a:p>
        </p:txBody>
      </p:sp>
    </p:spTree>
    <p:extLst>
      <p:ext uri="{BB962C8B-B14F-4D97-AF65-F5344CB8AC3E}">
        <p14:creationId xmlns:p14="http://schemas.microsoft.com/office/powerpoint/2010/main" val="104207651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Rebranding-powerpoint_bkg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Content Placeholder 15"/>
          <p:cNvSpPr>
            <a:spLocks noGrp="1"/>
          </p:cNvSpPr>
          <p:nvPr>
            <p:ph sz="quarter" idx="11" hasCustomPrompt="1"/>
          </p:nvPr>
        </p:nvSpPr>
        <p:spPr>
          <a:xfrm>
            <a:off x="134541" y="4712805"/>
            <a:ext cx="3657600" cy="1371600"/>
          </a:xfrm>
        </p:spPr>
        <p:txBody>
          <a:bodyPr>
            <a:normAutofit/>
          </a:bodyPr>
          <a:lstStyle>
            <a:lvl1pPr marL="0" indent="0">
              <a:lnSpc>
                <a:spcPct val="100000"/>
              </a:lnSpc>
              <a:spcBef>
                <a:spcPts val="0"/>
              </a:spcBef>
              <a:buNone/>
              <a:defRPr lang="en-US" sz="1800" dirty="0" smtClean="0">
                <a:solidFill>
                  <a:srgbClr val="193762"/>
                </a:solidFill>
                <a:latin typeface="Arial" panose="020B0604020202020204" pitchFamily="34" charset="0"/>
                <a:cs typeface="Arial" panose="020B0604020202020204" pitchFamily="34" charset="0"/>
              </a:defRPr>
            </a:lvl1pPr>
          </a:lstStyle>
          <a:p>
            <a:r>
              <a:rPr lang="en-US" sz="2400" dirty="0">
                <a:solidFill>
                  <a:srgbClr val="193762"/>
                </a:solidFill>
                <a:latin typeface="Arial" panose="020B0604020202020204" pitchFamily="34" charset="0"/>
                <a:cs typeface="Arial" panose="020B0604020202020204" pitchFamily="34" charset="0"/>
              </a:rPr>
              <a:t>NAME</a:t>
            </a:r>
          </a:p>
          <a:p>
            <a:r>
              <a:rPr lang="en-US" sz="1800" dirty="0">
                <a:solidFill>
                  <a:srgbClr val="193762"/>
                </a:solidFill>
                <a:latin typeface="Arial" panose="020B0604020202020204" pitchFamily="34" charset="0"/>
                <a:cs typeface="Arial" panose="020B0604020202020204" pitchFamily="34" charset="0"/>
              </a:rPr>
              <a:t>TITLE</a:t>
            </a:r>
          </a:p>
          <a:p>
            <a:r>
              <a:rPr lang="en-US" sz="1800" dirty="0">
                <a:solidFill>
                  <a:srgbClr val="193762"/>
                </a:solidFill>
                <a:latin typeface="Arial" panose="020B0604020202020204" pitchFamily="34" charset="0"/>
                <a:cs typeface="Arial" panose="020B0604020202020204" pitchFamily="34" charset="0"/>
              </a:rPr>
              <a:t>ORGANIZATION</a:t>
            </a:r>
          </a:p>
          <a:p>
            <a:r>
              <a:rPr lang="en-US" sz="1800" dirty="0">
                <a:solidFill>
                  <a:srgbClr val="193762"/>
                </a:solidFill>
                <a:latin typeface="Arial" panose="020B0604020202020204" pitchFamily="34" charset="0"/>
                <a:cs typeface="Arial" panose="020B0604020202020204" pitchFamily="34" charset="0"/>
              </a:rPr>
              <a:t>DATE</a:t>
            </a:r>
          </a:p>
        </p:txBody>
      </p:sp>
      <p:sp>
        <p:nvSpPr>
          <p:cNvPr id="14" name="Content Placeholder 13"/>
          <p:cNvSpPr>
            <a:spLocks noGrp="1"/>
          </p:cNvSpPr>
          <p:nvPr>
            <p:ph sz="quarter" idx="10" hasCustomPrompt="1"/>
          </p:nvPr>
        </p:nvSpPr>
        <p:spPr>
          <a:xfrm>
            <a:off x="834327" y="2909872"/>
            <a:ext cx="5024507" cy="914400"/>
          </a:xfrm>
        </p:spPr>
        <p:txBody>
          <a:bodyPr/>
          <a:lstStyle>
            <a:lvl1pPr marL="0" indent="0" algn="r">
              <a:buNone/>
              <a:defRPr b="1">
                <a:solidFill>
                  <a:srgbClr val="C00000"/>
                </a:solidFill>
              </a:defRPr>
            </a:lvl1pPr>
          </a:lstStyle>
          <a:p>
            <a:pPr lvl="0"/>
            <a:r>
              <a:rPr lang="en-US" dirty="0"/>
              <a:t>Subtitle</a:t>
            </a:r>
          </a:p>
        </p:txBody>
      </p:sp>
      <p:sp>
        <p:nvSpPr>
          <p:cNvPr id="4" name="Title 3"/>
          <p:cNvSpPr>
            <a:spLocks noGrp="1"/>
          </p:cNvSpPr>
          <p:nvPr>
            <p:ph type="title" hasCustomPrompt="1"/>
          </p:nvPr>
        </p:nvSpPr>
        <p:spPr>
          <a:xfrm>
            <a:off x="829635" y="1970584"/>
            <a:ext cx="5029200" cy="914400"/>
          </a:xfrm>
        </p:spPr>
        <p:txBody>
          <a:bodyPr/>
          <a:lstStyle>
            <a:lvl1pPr algn="r">
              <a:defRPr sz="5000" b="1" baseline="0">
                <a:solidFill>
                  <a:srgbClr val="C00000"/>
                </a:solidFill>
              </a:defRPr>
            </a:lvl1pPr>
          </a:lstStyle>
          <a:p>
            <a:r>
              <a:rPr lang="en-US" dirty="0"/>
              <a:t>Title</a:t>
            </a:r>
          </a:p>
        </p:txBody>
      </p:sp>
      <p:sp>
        <p:nvSpPr>
          <p:cNvPr id="11" name="TextBox 10"/>
          <p:cNvSpPr txBox="1"/>
          <p:nvPr/>
        </p:nvSpPr>
        <p:spPr>
          <a:xfrm>
            <a:off x="134541" y="6194807"/>
            <a:ext cx="2196876" cy="276999"/>
          </a:xfrm>
          <a:prstGeom prst="rect">
            <a:avLst/>
          </a:prstGeom>
          <a:noFill/>
        </p:spPr>
        <p:txBody>
          <a:bodyPr wrap="square" rtlCol="0" anchor="ctr" anchorCtr="0">
            <a:spAutoFit/>
          </a:bodyPr>
          <a:lstStyle/>
          <a:p>
            <a:r>
              <a:rPr lang="en-US" sz="1200" dirty="0">
                <a:solidFill>
                  <a:srgbClr val="5489D5"/>
                </a:solidFill>
                <a:latin typeface="Arial" panose="020B0604020202020204" pitchFamily="34" charset="0"/>
                <a:cs typeface="Arial" panose="020B0604020202020204" pitchFamily="34" charset="0"/>
              </a:rPr>
              <a:t>UNCLASSIFIED</a:t>
            </a:r>
          </a:p>
        </p:txBody>
      </p:sp>
      <p:pic>
        <p:nvPicPr>
          <p:cNvPr id="12" name="Picture 11" descr="ArmyStarlogo-blk&amp;gld2.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74490" y="338328"/>
            <a:ext cx="559838" cy="709261"/>
          </a:xfrm>
          <a:prstGeom prst="rect">
            <a:avLst/>
          </a:prstGeom>
        </p:spPr>
      </p:pic>
    </p:spTree>
    <p:extLst>
      <p:ext uri="{BB962C8B-B14F-4D97-AF65-F5344CB8AC3E}">
        <p14:creationId xmlns:p14="http://schemas.microsoft.com/office/powerpoint/2010/main" val="4468612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fld id="{2CEE11F3-2984-4239-9671-CC67B9636FF8}" type="datetime1">
              <a:rPr lang="en-US" smtClean="0"/>
              <a:t>3/26/2020</a:t>
            </a:fld>
            <a:endParaRPr lang="en-US" dirty="0"/>
          </a:p>
        </p:txBody>
      </p:sp>
      <p:sp>
        <p:nvSpPr>
          <p:cNvPr id="6" name="Slide Number Placeholder 5"/>
          <p:cNvSpPr>
            <a:spLocks noGrp="1"/>
          </p:cNvSpPr>
          <p:nvPr>
            <p:ph type="sldNum" sz="quarter" idx="12"/>
          </p:nvPr>
        </p:nvSpPr>
        <p:spPr/>
        <p:txBody>
          <a:bodyPr/>
          <a:lstStyle/>
          <a:p>
            <a:fld id="{77B735EF-BDB8-4664-9D3E-D8F304CE5438}" type="slidenum">
              <a:rPr lang="en-US" smtClean="0"/>
              <a:t>‹#›</a:t>
            </a:fld>
            <a:endParaRPr lang="en-US"/>
          </a:p>
        </p:txBody>
      </p:sp>
    </p:spTree>
    <p:extLst>
      <p:ext uri="{BB962C8B-B14F-4D97-AF65-F5344CB8AC3E}">
        <p14:creationId xmlns:p14="http://schemas.microsoft.com/office/powerpoint/2010/main" val="117107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200"/>
            </a:lvl1pPr>
          </a:lstStyle>
          <a:p>
            <a:r>
              <a:rPr lang="en-US"/>
              <a:t>Click to edit Master title style</a:t>
            </a:r>
            <a:endParaRPr lang="en-US" dirty="0"/>
          </a:p>
        </p:txBody>
      </p:sp>
      <p:sp>
        <p:nvSpPr>
          <p:cNvPr id="3" name="Content Placeholder 2"/>
          <p:cNvSpPr>
            <a:spLocks noGrp="1"/>
          </p:cNvSpPr>
          <p:nvPr>
            <p:ph sz="half" idx="1"/>
          </p:nvPr>
        </p:nvSpPr>
        <p:spPr>
          <a:xfrm>
            <a:off x="628650" y="1412668"/>
            <a:ext cx="3867150" cy="4764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12668"/>
            <a:ext cx="3867150" cy="4764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F17E69C8-CF6A-4082-BA06-220047DD8948}" type="datetime1">
              <a:rPr lang="en-US" smtClean="0"/>
              <a:t>3/26/2020</a:t>
            </a:fld>
            <a:endParaRPr lang="en-US" dirty="0"/>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77B735EF-BDB8-4664-9D3E-D8F304CE5438}" type="slidenum">
              <a:rPr lang="en-US" smtClean="0"/>
              <a:t>‹#›</a:t>
            </a:fld>
            <a:endParaRPr lang="en-US"/>
          </a:p>
        </p:txBody>
      </p:sp>
    </p:spTree>
    <p:extLst>
      <p:ext uri="{BB962C8B-B14F-4D97-AF65-F5344CB8AC3E}">
        <p14:creationId xmlns:p14="http://schemas.microsoft.com/office/powerpoint/2010/main" val="32044043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0"/>
            <a:ext cx="2057400" cy="365125"/>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059CB154-9432-4663-9327-CBA4B88D72EC}" type="datetime1">
              <a:rPr lang="en-US" smtClean="0"/>
              <a:t>3/26/2020</a:t>
            </a:fld>
            <a:endParaRPr lang="en-US" dirty="0"/>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77B735EF-BDB8-4664-9D3E-D8F304CE5438}" type="slidenum">
              <a:rPr lang="en-US" smtClean="0"/>
              <a:t>‹#›</a:t>
            </a:fld>
            <a:endParaRPr lang="en-US"/>
          </a:p>
        </p:txBody>
      </p:sp>
    </p:spTree>
    <p:extLst>
      <p:ext uri="{BB962C8B-B14F-4D97-AF65-F5344CB8AC3E}">
        <p14:creationId xmlns:p14="http://schemas.microsoft.com/office/powerpoint/2010/main" val="21819693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and Text w/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noProof="0" dirty="0"/>
              <a:t>Insert page title</a:t>
            </a:r>
            <a:br>
              <a:rPr lang="en-US" noProof="0" dirty="0"/>
            </a:br>
            <a:r>
              <a:rPr lang="en-US" noProof="0" dirty="0"/>
              <a:t>and Subtitle</a:t>
            </a:r>
            <a:endParaRPr lang="en-US" dirty="0"/>
          </a:p>
        </p:txBody>
      </p:sp>
      <p:sp>
        <p:nvSpPr>
          <p:cNvPr id="4" name="Text Placeholder 3"/>
          <p:cNvSpPr>
            <a:spLocks noGrp="1"/>
          </p:cNvSpPr>
          <p:nvPr>
            <p:ph type="body" sz="quarter" idx="10" hasCustomPrompt="1"/>
          </p:nvPr>
        </p:nvSpPr>
        <p:spPr>
          <a:xfrm>
            <a:off x="324002" y="1690687"/>
            <a:ext cx="8494713" cy="4391026"/>
          </a:xfrm>
        </p:spPr>
        <p:txBody>
          <a:bodyPr/>
          <a:lstStyle>
            <a:lvl1pPr>
              <a:defRPr sz="2000"/>
            </a:lvl1pPr>
            <a:lvl2pPr>
              <a:defRPr sz="1800"/>
            </a:lvl2pPr>
            <a:lvl3pPr>
              <a:defRPr sz="1800"/>
            </a:lvl3pPr>
            <a:lvl4pPr>
              <a:defRPr sz="1800"/>
            </a:lvl4pPr>
            <a:lvl5pPr>
              <a:defRPr sz="1800"/>
            </a:lvl5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36723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Rebranding-powerpoint_bkg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Content Placeholder 15"/>
          <p:cNvSpPr>
            <a:spLocks noGrp="1"/>
          </p:cNvSpPr>
          <p:nvPr>
            <p:ph sz="quarter" idx="11" hasCustomPrompt="1"/>
          </p:nvPr>
        </p:nvSpPr>
        <p:spPr>
          <a:xfrm>
            <a:off x="134541" y="4712805"/>
            <a:ext cx="3657600" cy="1371600"/>
          </a:xfrm>
        </p:spPr>
        <p:txBody>
          <a:bodyPr>
            <a:normAutofit/>
          </a:bodyPr>
          <a:lstStyle>
            <a:lvl1pPr marL="0" indent="0">
              <a:lnSpc>
                <a:spcPct val="100000"/>
              </a:lnSpc>
              <a:spcBef>
                <a:spcPts val="0"/>
              </a:spcBef>
              <a:buNone/>
              <a:defRPr lang="en-US" sz="1350" dirty="0" smtClean="0">
                <a:solidFill>
                  <a:srgbClr val="193762"/>
                </a:solidFill>
                <a:latin typeface="Arial" panose="020B0604020202020204" pitchFamily="34" charset="0"/>
                <a:cs typeface="Arial" panose="020B0604020202020204" pitchFamily="34" charset="0"/>
              </a:defRPr>
            </a:lvl1pPr>
          </a:lstStyle>
          <a:p>
            <a:r>
              <a:rPr lang="en-US" sz="1800" dirty="0">
                <a:solidFill>
                  <a:srgbClr val="193762"/>
                </a:solidFill>
                <a:latin typeface="Arial" panose="020B0604020202020204" pitchFamily="34" charset="0"/>
                <a:cs typeface="Arial" panose="020B0604020202020204" pitchFamily="34" charset="0"/>
              </a:rPr>
              <a:t>NAME</a:t>
            </a:r>
          </a:p>
          <a:p>
            <a:r>
              <a:rPr lang="en-US" sz="1350" dirty="0">
                <a:solidFill>
                  <a:srgbClr val="193762"/>
                </a:solidFill>
                <a:latin typeface="Arial" panose="020B0604020202020204" pitchFamily="34" charset="0"/>
                <a:cs typeface="Arial" panose="020B0604020202020204" pitchFamily="34" charset="0"/>
              </a:rPr>
              <a:t>TITLE</a:t>
            </a:r>
          </a:p>
          <a:p>
            <a:r>
              <a:rPr lang="en-US" sz="1350" dirty="0">
                <a:solidFill>
                  <a:srgbClr val="193762"/>
                </a:solidFill>
                <a:latin typeface="Arial" panose="020B0604020202020204" pitchFamily="34" charset="0"/>
                <a:cs typeface="Arial" panose="020B0604020202020204" pitchFamily="34" charset="0"/>
              </a:rPr>
              <a:t>ORGANIZATION</a:t>
            </a:r>
          </a:p>
          <a:p>
            <a:r>
              <a:rPr lang="en-US" sz="1350" dirty="0">
                <a:solidFill>
                  <a:srgbClr val="193762"/>
                </a:solidFill>
                <a:latin typeface="Arial" panose="020B0604020202020204" pitchFamily="34" charset="0"/>
                <a:cs typeface="Arial" panose="020B0604020202020204" pitchFamily="34" charset="0"/>
              </a:rPr>
              <a:t>DATE</a:t>
            </a:r>
          </a:p>
        </p:txBody>
      </p:sp>
      <p:sp>
        <p:nvSpPr>
          <p:cNvPr id="14" name="Content Placeholder 13"/>
          <p:cNvSpPr>
            <a:spLocks noGrp="1"/>
          </p:cNvSpPr>
          <p:nvPr>
            <p:ph sz="quarter" idx="10" hasCustomPrompt="1"/>
          </p:nvPr>
        </p:nvSpPr>
        <p:spPr>
          <a:xfrm>
            <a:off x="834328" y="2909872"/>
            <a:ext cx="5024507" cy="914400"/>
          </a:xfrm>
        </p:spPr>
        <p:txBody>
          <a:bodyPr/>
          <a:lstStyle>
            <a:lvl1pPr marL="0" indent="0" algn="r">
              <a:buNone/>
              <a:defRPr b="1">
                <a:solidFill>
                  <a:srgbClr val="C00000"/>
                </a:solidFill>
              </a:defRPr>
            </a:lvl1pPr>
          </a:lstStyle>
          <a:p>
            <a:pPr lvl="0"/>
            <a:r>
              <a:rPr lang="en-US" dirty="0"/>
              <a:t>Subtitle</a:t>
            </a:r>
          </a:p>
        </p:txBody>
      </p:sp>
      <p:sp>
        <p:nvSpPr>
          <p:cNvPr id="4" name="Title 3"/>
          <p:cNvSpPr>
            <a:spLocks noGrp="1"/>
          </p:cNvSpPr>
          <p:nvPr>
            <p:ph type="title" hasCustomPrompt="1"/>
          </p:nvPr>
        </p:nvSpPr>
        <p:spPr>
          <a:xfrm>
            <a:off x="829635" y="1970584"/>
            <a:ext cx="5029200" cy="914400"/>
          </a:xfrm>
        </p:spPr>
        <p:txBody>
          <a:bodyPr/>
          <a:lstStyle>
            <a:lvl1pPr algn="r">
              <a:defRPr sz="3750" b="1" baseline="0">
                <a:solidFill>
                  <a:srgbClr val="C00000"/>
                </a:solidFill>
              </a:defRPr>
            </a:lvl1pPr>
          </a:lstStyle>
          <a:p>
            <a:r>
              <a:rPr lang="en-US" dirty="0"/>
              <a:t>Title</a:t>
            </a:r>
          </a:p>
        </p:txBody>
      </p:sp>
      <p:sp>
        <p:nvSpPr>
          <p:cNvPr id="11" name="TextBox 10"/>
          <p:cNvSpPr txBox="1"/>
          <p:nvPr/>
        </p:nvSpPr>
        <p:spPr>
          <a:xfrm>
            <a:off x="134541" y="6217891"/>
            <a:ext cx="2196876" cy="230832"/>
          </a:xfrm>
          <a:prstGeom prst="rect">
            <a:avLst/>
          </a:prstGeom>
          <a:noFill/>
        </p:spPr>
        <p:txBody>
          <a:bodyPr wrap="square" rtlCol="0" anchor="ctr" anchorCtr="0">
            <a:spAutoFit/>
          </a:bodyPr>
          <a:lstStyle/>
          <a:p>
            <a:r>
              <a:rPr lang="en-US" sz="900" dirty="0">
                <a:solidFill>
                  <a:srgbClr val="5489D5"/>
                </a:solidFill>
                <a:latin typeface="Arial" panose="020B0604020202020204" pitchFamily="34" charset="0"/>
                <a:cs typeface="Arial" panose="020B0604020202020204" pitchFamily="34" charset="0"/>
              </a:rPr>
              <a:t>UNCLASSIFIED</a:t>
            </a:r>
          </a:p>
        </p:txBody>
      </p:sp>
      <p:pic>
        <p:nvPicPr>
          <p:cNvPr id="12" name="Picture 11" descr="ArmyStarlogo-blk&amp;gld2.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74491" y="338330"/>
            <a:ext cx="559838" cy="709261"/>
          </a:xfrm>
          <a:prstGeom prst="rect">
            <a:avLst/>
          </a:prstGeom>
        </p:spPr>
      </p:pic>
      <p:pic>
        <p:nvPicPr>
          <p:cNvPr id="13" name="Picture 12" descr="PEOEIS_Logo_4C.eps"/>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73442" y="338328"/>
            <a:ext cx="1866940" cy="638690"/>
          </a:xfrm>
          <a:prstGeom prst="rect">
            <a:avLst/>
          </a:prstGeom>
        </p:spPr>
      </p:pic>
    </p:spTree>
    <p:extLst>
      <p:ext uri="{BB962C8B-B14F-4D97-AF65-F5344CB8AC3E}">
        <p14:creationId xmlns:p14="http://schemas.microsoft.com/office/powerpoint/2010/main" val="15173641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4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2"/>
            <a:ext cx="2057400" cy="365125"/>
          </a:xfrm>
          <a:prstGeom prst="rect">
            <a:avLst/>
          </a:prstGeom>
        </p:spPr>
        <p:txBody>
          <a:bodyPr/>
          <a:lstStyle>
            <a:lvl1pPr>
              <a:defRPr/>
            </a:lvl1pPr>
          </a:lstStyle>
          <a:p>
            <a:fld id="{796B612D-08A3-44FB-8005-654E815C30F4}" type="datetime1">
              <a:rPr lang="en-US" smtClean="0"/>
              <a:t>3/26/2020</a:t>
            </a:fld>
            <a:endParaRPr lang="en-US" dirty="0"/>
          </a:p>
        </p:txBody>
      </p:sp>
      <p:sp>
        <p:nvSpPr>
          <p:cNvPr id="5" name="Footer Placeholder 4"/>
          <p:cNvSpPr>
            <a:spLocks noGrp="1"/>
          </p:cNvSpPr>
          <p:nvPr>
            <p:ph type="ftr" sz="quarter" idx="11"/>
          </p:nvPr>
        </p:nvSpPr>
        <p:spPr/>
        <p:txBody>
          <a:bodyPr/>
          <a:lstStyle>
            <a:lvl1pPr>
              <a:defRPr b="1">
                <a:solidFill>
                  <a:srgbClr val="FF0000"/>
                </a:solidFill>
              </a:defRPr>
            </a:lvl1pPr>
          </a:lstStyle>
          <a:p>
            <a:endParaRPr lang="en-US" dirty="0">
              <a:solidFill>
                <a:schemeClr val="accent6">
                  <a:lumMod val="75000"/>
                </a:schemeClr>
              </a:solidFill>
            </a:endParaRPr>
          </a:p>
        </p:txBody>
      </p:sp>
      <p:sp>
        <p:nvSpPr>
          <p:cNvPr id="6" name="Slide Number Placeholder 5"/>
          <p:cNvSpPr>
            <a:spLocks noGrp="1"/>
          </p:cNvSpPr>
          <p:nvPr>
            <p:ph type="sldNum" sz="quarter" idx="12"/>
          </p:nvPr>
        </p:nvSpPr>
        <p:spPr/>
        <p:txBody>
          <a:bodyPr/>
          <a:lstStyle/>
          <a:p>
            <a:fld id="{2936E807-06CE-4119-925A-23F7C2F0ED08}" type="slidenum">
              <a:rPr lang="en-US" smtClean="0"/>
              <a:t>‹#›</a:t>
            </a:fld>
            <a:endParaRPr lang="en-US" dirty="0"/>
          </a:p>
        </p:txBody>
      </p:sp>
    </p:spTree>
    <p:extLst>
      <p:ext uri="{BB962C8B-B14F-4D97-AF65-F5344CB8AC3E}">
        <p14:creationId xmlns:p14="http://schemas.microsoft.com/office/powerpoint/2010/main" val="26701509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400"/>
            </a:lvl1pPr>
          </a:lstStyle>
          <a:p>
            <a:r>
              <a:rPr lang="en-US"/>
              <a:t>Click to edit Master title style</a:t>
            </a:r>
            <a:endParaRPr lang="en-US" dirty="0"/>
          </a:p>
        </p:txBody>
      </p:sp>
      <p:sp>
        <p:nvSpPr>
          <p:cNvPr id="3" name="Content Placeholder 2"/>
          <p:cNvSpPr>
            <a:spLocks noGrp="1"/>
          </p:cNvSpPr>
          <p:nvPr>
            <p:ph sz="half" idx="1"/>
          </p:nvPr>
        </p:nvSpPr>
        <p:spPr>
          <a:xfrm>
            <a:off x="628650" y="1412668"/>
            <a:ext cx="3867150" cy="4764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12668"/>
            <a:ext cx="3867150" cy="4764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2"/>
            <a:ext cx="2057400" cy="365125"/>
          </a:xfrm>
          <a:prstGeom prst="rect">
            <a:avLst/>
          </a:prstGeom>
        </p:spPr>
        <p:txBody>
          <a:bodyPr/>
          <a:lstStyle>
            <a:lvl1pPr marL="0" marR="0" indent="0" algn="l" defTabSz="342900" rtl="0" eaLnBrk="1" fontAlgn="auto" latinLnBrk="0" hangingPunct="1">
              <a:lnSpc>
                <a:spcPct val="100000"/>
              </a:lnSpc>
              <a:spcBef>
                <a:spcPts val="0"/>
              </a:spcBef>
              <a:spcAft>
                <a:spcPts val="0"/>
              </a:spcAft>
              <a:buClrTx/>
              <a:buSzTx/>
              <a:buFontTx/>
              <a:buNone/>
              <a:tabLst/>
              <a:defRPr/>
            </a:lvl1pPr>
          </a:lstStyle>
          <a:p>
            <a:fld id="{B0185219-49AE-43F7-A7E9-432F1155BA15}" type="datetime1">
              <a:rPr lang="en-US" smtClean="0"/>
              <a:t>3/26/2020</a:t>
            </a:fld>
            <a:endParaRPr lang="en-US" dirty="0"/>
          </a:p>
        </p:txBody>
      </p:sp>
      <p:sp>
        <p:nvSpPr>
          <p:cNvPr id="6" name="Footer Placeholder 5"/>
          <p:cNvSpPr>
            <a:spLocks noGrp="1"/>
          </p:cNvSpPr>
          <p:nvPr>
            <p:ph type="ftr" sz="quarter" idx="11"/>
          </p:nvPr>
        </p:nvSpPr>
        <p:spPr/>
        <p:txBody>
          <a:bodyPr/>
          <a:lstStyle/>
          <a:p>
            <a:endParaRPr lang="en-US" dirty="0">
              <a:solidFill>
                <a:schemeClr val="accent6">
                  <a:lumMod val="75000"/>
                </a:schemeClr>
              </a:solidFill>
            </a:endParaRPr>
          </a:p>
        </p:txBody>
      </p:sp>
      <p:sp>
        <p:nvSpPr>
          <p:cNvPr id="7" name="Slide Number Placeholder 6"/>
          <p:cNvSpPr>
            <a:spLocks noGrp="1"/>
          </p:cNvSpPr>
          <p:nvPr>
            <p:ph type="sldNum" sz="quarter" idx="12"/>
          </p:nvPr>
        </p:nvSpPr>
        <p:spPr/>
        <p:txBody>
          <a:bodyPr/>
          <a:lstStyle/>
          <a:p>
            <a:fld id="{2936E807-06CE-4119-925A-23F7C2F0ED08}" type="slidenum">
              <a:rPr lang="en-US" smtClean="0"/>
              <a:t>‹#›</a:t>
            </a:fld>
            <a:endParaRPr lang="en-US" dirty="0"/>
          </a:p>
        </p:txBody>
      </p:sp>
      <p:pic>
        <p:nvPicPr>
          <p:cNvPr id="9" name="Picture 8"/>
          <p:cNvPicPr>
            <a:picLocks noChangeAspect="1"/>
          </p:cNvPicPr>
          <p:nvPr userDrawn="1"/>
        </p:nvPicPr>
        <p:blipFill>
          <a:blip r:embed="rId2"/>
          <a:stretch>
            <a:fillRect/>
          </a:stretch>
        </p:blipFill>
        <p:spPr>
          <a:xfrm>
            <a:off x="2880213" y="3233911"/>
            <a:ext cx="3383573" cy="390178"/>
          </a:xfrm>
          <a:prstGeom prst="rect">
            <a:avLst/>
          </a:prstGeom>
        </p:spPr>
      </p:pic>
    </p:spTree>
    <p:extLst>
      <p:ext uri="{BB962C8B-B14F-4D97-AF65-F5344CB8AC3E}">
        <p14:creationId xmlns:p14="http://schemas.microsoft.com/office/powerpoint/2010/main" val="11901693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2"/>
            <a:ext cx="2057400" cy="365125"/>
          </a:xfrm>
          <a:prstGeom prst="rect">
            <a:avLst/>
          </a:prstGeom>
        </p:spPr>
        <p:txBody>
          <a:bodyPr/>
          <a:lstStyle>
            <a:lvl1pPr marL="0" marR="0" indent="0" algn="l" defTabSz="342900" rtl="0" eaLnBrk="1" fontAlgn="auto" latinLnBrk="0" hangingPunct="1">
              <a:lnSpc>
                <a:spcPct val="100000"/>
              </a:lnSpc>
              <a:spcBef>
                <a:spcPts val="0"/>
              </a:spcBef>
              <a:spcAft>
                <a:spcPts val="0"/>
              </a:spcAft>
              <a:buClrTx/>
              <a:buSzTx/>
              <a:buFontTx/>
              <a:buNone/>
              <a:tabLst/>
              <a:defRPr/>
            </a:lvl1pPr>
          </a:lstStyle>
          <a:p>
            <a:fld id="{3133CC0D-2635-4011-B152-68E9C1F470A4}" type="datetime1">
              <a:rPr lang="en-US" smtClean="0"/>
              <a:t>3/26/2020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36E807-06CE-4119-925A-23F7C2F0ED08}" type="slidenum">
              <a:rPr lang="en-US" smtClean="0"/>
              <a:t>‹#›</a:t>
            </a:fld>
            <a:endParaRPr lang="en-US" dirty="0"/>
          </a:p>
        </p:txBody>
      </p:sp>
    </p:spTree>
    <p:extLst>
      <p:ext uri="{BB962C8B-B14F-4D97-AF65-F5344CB8AC3E}">
        <p14:creationId xmlns:p14="http://schemas.microsoft.com/office/powerpoint/2010/main" val="344024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Title Only ">
    <p:spTree>
      <p:nvGrpSpPr>
        <p:cNvPr id="1" name=""/>
        <p:cNvGrpSpPr/>
        <p:nvPr/>
      </p:nvGrpSpPr>
      <p:grpSpPr>
        <a:xfrm>
          <a:off x="0" y="0"/>
          <a:ext cx="0" cy="0"/>
          <a:chOff x="0" y="0"/>
          <a:chExt cx="0" cy="0"/>
        </a:xfrm>
      </p:grpSpPr>
      <p:sp>
        <p:nvSpPr>
          <p:cNvPr id="15" name="Title 1"/>
          <p:cNvSpPr>
            <a:spLocks noGrp="1"/>
          </p:cNvSpPr>
          <p:nvPr userDrawn="1">
            <p:ph type="title"/>
          </p:nvPr>
        </p:nvSpPr>
        <p:spPr>
          <a:xfrm>
            <a:off x="980769" y="193576"/>
            <a:ext cx="7152967" cy="486697"/>
          </a:xfrm>
          <a:prstGeom prst="rect">
            <a:avLst/>
          </a:prstGeom>
        </p:spPr>
        <p:txBody>
          <a:bodyPr/>
          <a:lstStyle>
            <a:lvl1pPr>
              <a:defRPr sz="2100" b="1">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24428154"/>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2E9465F9-96B1-4179-ACAA-403D94B68458}" type="datetime1">
              <a:rPr lang="en-US" smtClean="0"/>
              <a:t>3/26/2020</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0" y="6562976"/>
            <a:ext cx="333876" cy="365125"/>
          </a:xfrm>
          <a:prstGeom prst="rect">
            <a:avLst/>
          </a:prstGeom>
        </p:spPr>
        <p:txBody>
          <a:bodyPr/>
          <a:lstStyle/>
          <a:p>
            <a:fld id="{0546AAA2-3B44-433C-9DC6-7C28FF7FB136}" type="slidenum">
              <a:rPr lang="en-US" smtClean="0"/>
              <a:t>‹#›</a:t>
            </a:fld>
            <a:endParaRPr lang="en-US" dirty="0"/>
          </a:p>
        </p:txBody>
      </p:sp>
    </p:spTree>
    <p:extLst>
      <p:ext uri="{BB962C8B-B14F-4D97-AF65-F5344CB8AC3E}">
        <p14:creationId xmlns:p14="http://schemas.microsoft.com/office/powerpoint/2010/main" val="5095429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94535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Slide Number Placeholder 5"/>
          <p:cNvSpPr>
            <a:spLocks noGrp="1"/>
          </p:cNvSpPr>
          <p:nvPr>
            <p:ph type="sldNum" sz="quarter" idx="11"/>
          </p:nvPr>
        </p:nvSpPr>
        <p:spPr>
          <a:xfrm>
            <a:off x="7010400" y="6492876"/>
            <a:ext cx="2133600" cy="365125"/>
          </a:xfrm>
          <a:prstGeom prst="rect">
            <a:avLst/>
          </a:prstGeom>
        </p:spPr>
        <p:txBody>
          <a:bodyPr/>
          <a:lstStyle>
            <a:lvl1pPr fontAlgn="auto">
              <a:spcBef>
                <a:spcPts val="0"/>
              </a:spcBef>
              <a:spcAft>
                <a:spcPts val="0"/>
              </a:spcAft>
              <a:defRPr sz="1000" smtClean="0">
                <a:latin typeface="Arial" charset="0"/>
                <a:cs typeface="+mn-cs"/>
              </a:defRPr>
            </a:lvl1pPr>
          </a:lstStyle>
          <a:p>
            <a:pPr>
              <a:defRPr/>
            </a:pPr>
            <a:fld id="{8CD10785-B6D0-460B-9E53-BD213ECCB4CB}" type="slidenum">
              <a:rPr lang="en-US">
                <a:solidFill>
                  <a:srgbClr val="000000"/>
                </a:solidFill>
              </a:rPr>
              <a:pPr>
                <a:defRPr/>
              </a:pPr>
              <a:t>‹#›</a:t>
            </a:fld>
            <a:endParaRPr lang="en-US" dirty="0">
              <a:solidFill>
                <a:srgbClr val="000000"/>
              </a:solidFill>
            </a:endParaRPr>
          </a:p>
        </p:txBody>
      </p:sp>
      <p:pic>
        <p:nvPicPr>
          <p:cNvPr id="5" name="Picture 4" descr="FDBriefingSlide_jun2011_FINAL.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6" name="Slide Number Placeholder 5"/>
          <p:cNvSpPr txBox="1">
            <a:spLocks/>
          </p:cNvSpPr>
          <p:nvPr userDrawn="1"/>
        </p:nvSpPr>
        <p:spPr>
          <a:xfrm>
            <a:off x="7162800" y="6645276"/>
            <a:ext cx="2133600" cy="365125"/>
          </a:xfrm>
          <a:prstGeom prst="rect">
            <a:avLst/>
          </a:prstGeom>
        </p:spPr>
        <p:txBody>
          <a:bodyPr vert="horz" lIns="91440" tIns="45720" rIns="91440" bIns="45720" rtlCol="0" anchor="ctr"/>
          <a:lstStyle>
            <a:lvl1pPr fontAlgn="auto">
              <a:spcBef>
                <a:spcPts val="0"/>
              </a:spcBef>
              <a:spcAft>
                <a:spcPts val="0"/>
              </a:spcAft>
              <a:defRPr sz="1000" smtClean="0">
                <a:latin typeface="Arial" charset="0"/>
                <a:cs typeface="+mn-cs"/>
              </a:defRPr>
            </a:lvl1pPr>
          </a:lstStyle>
          <a:p>
            <a:pPr algn="r">
              <a:defRPr/>
            </a:pPr>
            <a:fld id="{38CFDDFD-0CFB-459A-93DD-CCB06462D74C}" type="slidenum">
              <a:rPr lang="en-US">
                <a:solidFill>
                  <a:srgbClr val="000000">
                    <a:tint val="75000"/>
                  </a:srgbClr>
                </a:solidFill>
              </a:rPr>
              <a:pPr algn="r">
                <a:defRPr/>
              </a:pPr>
              <a:t>‹#›</a:t>
            </a:fld>
            <a:endParaRPr lang="en-US" dirty="0">
              <a:solidFill>
                <a:srgbClr val="000000">
                  <a:tint val="75000"/>
                </a:srgbClr>
              </a:solidFill>
            </a:endParaRPr>
          </a:p>
        </p:txBody>
      </p:sp>
      <p:sp>
        <p:nvSpPr>
          <p:cNvPr id="8" name="Rectangle 7"/>
          <p:cNvSpPr/>
          <p:nvPr userDrawn="1"/>
        </p:nvSpPr>
        <p:spPr>
          <a:xfrm>
            <a:off x="3066414" y="6477000"/>
            <a:ext cx="4038285" cy="253916"/>
          </a:xfrm>
          <a:prstGeom prst="rect">
            <a:avLst/>
          </a:prstGeom>
        </p:spPr>
        <p:txBody>
          <a:bodyPr wrap="none">
            <a:spAutoFit/>
          </a:bodyPr>
          <a:lstStyle/>
          <a:p>
            <a:pPr algn="ctr">
              <a:defRPr/>
            </a:pPr>
            <a:r>
              <a:rPr lang="en-US" sz="1050" b="1" i="1" dirty="0">
                <a:solidFill>
                  <a:srgbClr val="006600"/>
                </a:solidFill>
                <a:cs typeface="Arial" charset="0"/>
              </a:rPr>
              <a:t>UNCLASSIFIED//FOR OFFICIAL USE ONLY  // Pre-Decisional</a:t>
            </a:r>
          </a:p>
        </p:txBody>
      </p:sp>
    </p:spTree>
    <p:extLst>
      <p:ext uri="{BB962C8B-B14F-4D97-AF65-F5344CB8AC3E}">
        <p14:creationId xmlns:p14="http://schemas.microsoft.com/office/powerpoint/2010/main" val="951719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Date Placeholder 8"/>
          <p:cNvSpPr>
            <a:spLocks noGrp="1"/>
          </p:cNvSpPr>
          <p:nvPr>
            <p:ph type="dt" sz="half" idx="2"/>
          </p:nvPr>
        </p:nvSpPr>
        <p:spPr>
          <a:xfrm>
            <a:off x="0" y="6492875"/>
            <a:ext cx="2133600" cy="365125"/>
          </a:xfrm>
          <a:prstGeom prst="rect">
            <a:avLst/>
          </a:prstGeom>
        </p:spPr>
        <p:txBody>
          <a:bodyPr vert="horz" lIns="91440" tIns="45720" rIns="91440" bIns="45720" rtlCol="0" anchor="ctr"/>
          <a:lstStyle>
            <a:lvl1pPr algn="l">
              <a:defRPr sz="1200">
                <a:solidFill>
                  <a:schemeClr val="tx1"/>
                </a:solidFill>
                <a:latin typeface="Arial" pitchFamily="34" charset="0"/>
                <a:cs typeface="Arial" pitchFamily="34" charset="0"/>
              </a:defRPr>
            </a:lvl1pPr>
          </a:lstStyle>
          <a:p>
            <a:fld id="{1C7EF64D-3202-4263-B69D-DCA45D36D1E6}" type="datetime1">
              <a:rPr lang="en-US" smtClean="0">
                <a:solidFill>
                  <a:srgbClr val="000000"/>
                </a:solidFill>
              </a:rPr>
              <a:t>3/26/2020</a:t>
            </a:fld>
            <a:endParaRPr lang="en-US" dirty="0">
              <a:solidFill>
                <a:srgbClr val="000000"/>
              </a:solidFill>
            </a:endParaRPr>
          </a:p>
        </p:txBody>
      </p:sp>
      <p:sp>
        <p:nvSpPr>
          <p:cNvPr id="6" name="Rectangle 68"/>
          <p:cNvSpPr>
            <a:spLocks noGrp="1" noChangeArrowheads="1"/>
          </p:cNvSpPr>
          <p:nvPr>
            <p:ph type="title"/>
          </p:nvPr>
        </p:nvSpPr>
        <p:spPr bwMode="auto">
          <a:xfrm>
            <a:off x="3213101" y="9525"/>
            <a:ext cx="5930900" cy="600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3679289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1"/>
          </p:nvPr>
        </p:nvSpPr>
        <p:spPr>
          <a:xfrm>
            <a:off x="0" y="6492875"/>
            <a:ext cx="2133600" cy="365125"/>
          </a:xfrm>
          <a:prstGeom prst="rect">
            <a:avLst/>
          </a:prstGeom>
        </p:spPr>
        <p:txBody>
          <a:bodyPr/>
          <a:lstStyle/>
          <a:p>
            <a:fld id="{E3C577BC-4A2C-4DE1-AC6A-475C9F96BA83}" type="datetime1">
              <a:rPr lang="en-US" smtClean="0">
                <a:solidFill>
                  <a:srgbClr val="000000"/>
                </a:solidFill>
              </a:rPr>
              <a:t>3/26/2020</a:t>
            </a:fld>
            <a:endParaRPr lang="en-US" dirty="0">
              <a:solidFill>
                <a:srgbClr val="000000"/>
              </a:solidFill>
            </a:endParaRPr>
          </a:p>
        </p:txBody>
      </p:sp>
    </p:spTree>
    <p:extLst>
      <p:ext uri="{BB962C8B-B14F-4D97-AF65-F5344CB8AC3E}">
        <p14:creationId xmlns:p14="http://schemas.microsoft.com/office/powerpoint/2010/main" val="42372544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Rectangle 68"/>
          <p:cNvSpPr>
            <a:spLocks noGrp="1" noChangeArrowheads="1"/>
          </p:cNvSpPr>
          <p:nvPr>
            <p:ph type="title"/>
          </p:nvPr>
        </p:nvSpPr>
        <p:spPr bwMode="auto">
          <a:xfrm>
            <a:off x="3213101" y="9525"/>
            <a:ext cx="5930900" cy="600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42542303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7120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1"/>
          </p:nvPr>
        </p:nvSpPr>
        <p:spPr>
          <a:xfrm>
            <a:off x="0" y="6492875"/>
            <a:ext cx="2133600" cy="365125"/>
          </a:xfrm>
          <a:prstGeom prst="rect">
            <a:avLst/>
          </a:prstGeom>
        </p:spPr>
        <p:txBody>
          <a:bodyPr/>
          <a:lstStyle/>
          <a:p>
            <a:fld id="{DE671A44-9697-4877-97A7-CE44AACF82D1}" type="datetime1">
              <a:rPr lang="en-US" smtClean="0">
                <a:solidFill>
                  <a:srgbClr val="000000"/>
                </a:solidFill>
                <a:cs typeface="Arial" pitchFamily="34" charset="0"/>
              </a:rPr>
              <a:t>3/26/2020</a:t>
            </a:fld>
            <a:endParaRPr lang="en-US" dirty="0">
              <a:solidFill>
                <a:srgbClr val="000000"/>
              </a:solidFill>
              <a:cs typeface="Arial" pitchFamily="34" charset="0"/>
            </a:endParaRPr>
          </a:p>
        </p:txBody>
      </p:sp>
    </p:spTree>
    <p:extLst>
      <p:ext uri="{BB962C8B-B14F-4D97-AF65-F5344CB8AC3E}">
        <p14:creationId xmlns:p14="http://schemas.microsoft.com/office/powerpoint/2010/main" val="97907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Rebranding-powerpoint_bkg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Content Placeholder 15"/>
          <p:cNvSpPr>
            <a:spLocks noGrp="1"/>
          </p:cNvSpPr>
          <p:nvPr>
            <p:ph sz="quarter" idx="11" hasCustomPrompt="1"/>
          </p:nvPr>
        </p:nvSpPr>
        <p:spPr>
          <a:xfrm>
            <a:off x="134541" y="4712805"/>
            <a:ext cx="3657600" cy="1371600"/>
          </a:xfrm>
        </p:spPr>
        <p:txBody>
          <a:bodyPr>
            <a:normAutofit/>
          </a:bodyPr>
          <a:lstStyle>
            <a:lvl1pPr marL="0" indent="0">
              <a:lnSpc>
                <a:spcPct val="100000"/>
              </a:lnSpc>
              <a:spcBef>
                <a:spcPts val="0"/>
              </a:spcBef>
              <a:buNone/>
              <a:defRPr lang="en-US" sz="1350" dirty="0" smtClean="0">
                <a:solidFill>
                  <a:srgbClr val="193762"/>
                </a:solidFill>
                <a:latin typeface="Arial" panose="020B0604020202020204" pitchFamily="34" charset="0"/>
                <a:cs typeface="Arial" panose="020B0604020202020204" pitchFamily="34" charset="0"/>
              </a:defRPr>
            </a:lvl1pPr>
          </a:lstStyle>
          <a:p>
            <a:r>
              <a:rPr lang="en-US" sz="1800" dirty="0">
                <a:solidFill>
                  <a:srgbClr val="193762"/>
                </a:solidFill>
                <a:latin typeface="Arial" panose="020B0604020202020204" pitchFamily="34" charset="0"/>
                <a:cs typeface="Arial" panose="020B0604020202020204" pitchFamily="34" charset="0"/>
              </a:rPr>
              <a:t>NAME</a:t>
            </a:r>
          </a:p>
          <a:p>
            <a:r>
              <a:rPr lang="en-US" sz="1350" dirty="0">
                <a:solidFill>
                  <a:srgbClr val="193762"/>
                </a:solidFill>
                <a:latin typeface="Arial" panose="020B0604020202020204" pitchFamily="34" charset="0"/>
                <a:cs typeface="Arial" panose="020B0604020202020204" pitchFamily="34" charset="0"/>
              </a:rPr>
              <a:t>TITLE</a:t>
            </a:r>
          </a:p>
          <a:p>
            <a:r>
              <a:rPr lang="en-US" sz="1350" dirty="0">
                <a:solidFill>
                  <a:srgbClr val="193762"/>
                </a:solidFill>
                <a:latin typeface="Arial" panose="020B0604020202020204" pitchFamily="34" charset="0"/>
                <a:cs typeface="Arial" panose="020B0604020202020204" pitchFamily="34" charset="0"/>
              </a:rPr>
              <a:t>ORGANIZATION</a:t>
            </a:r>
          </a:p>
          <a:p>
            <a:r>
              <a:rPr lang="en-US" sz="1350" dirty="0">
                <a:solidFill>
                  <a:srgbClr val="193762"/>
                </a:solidFill>
                <a:latin typeface="Arial" panose="020B0604020202020204" pitchFamily="34" charset="0"/>
                <a:cs typeface="Arial" panose="020B0604020202020204" pitchFamily="34" charset="0"/>
              </a:rPr>
              <a:t>DATE</a:t>
            </a:r>
          </a:p>
        </p:txBody>
      </p:sp>
      <p:sp>
        <p:nvSpPr>
          <p:cNvPr id="14" name="Content Placeholder 13"/>
          <p:cNvSpPr>
            <a:spLocks noGrp="1"/>
          </p:cNvSpPr>
          <p:nvPr>
            <p:ph sz="quarter" idx="10" hasCustomPrompt="1"/>
          </p:nvPr>
        </p:nvSpPr>
        <p:spPr>
          <a:xfrm>
            <a:off x="834328" y="2909872"/>
            <a:ext cx="5024507" cy="914400"/>
          </a:xfrm>
        </p:spPr>
        <p:txBody>
          <a:bodyPr/>
          <a:lstStyle>
            <a:lvl1pPr marL="0" indent="0" algn="r">
              <a:buNone/>
              <a:defRPr b="1">
                <a:solidFill>
                  <a:srgbClr val="C00000"/>
                </a:solidFill>
              </a:defRPr>
            </a:lvl1pPr>
          </a:lstStyle>
          <a:p>
            <a:pPr lvl="0"/>
            <a:r>
              <a:rPr lang="en-US" dirty="0"/>
              <a:t>Subtitle</a:t>
            </a:r>
          </a:p>
        </p:txBody>
      </p:sp>
      <p:sp>
        <p:nvSpPr>
          <p:cNvPr id="4" name="Title 3"/>
          <p:cNvSpPr>
            <a:spLocks noGrp="1"/>
          </p:cNvSpPr>
          <p:nvPr>
            <p:ph type="title" hasCustomPrompt="1"/>
          </p:nvPr>
        </p:nvSpPr>
        <p:spPr>
          <a:xfrm>
            <a:off x="829635" y="1970584"/>
            <a:ext cx="5029200" cy="914400"/>
          </a:xfrm>
        </p:spPr>
        <p:txBody>
          <a:bodyPr/>
          <a:lstStyle>
            <a:lvl1pPr algn="r">
              <a:defRPr sz="3750" b="1" baseline="0">
                <a:solidFill>
                  <a:srgbClr val="C00000"/>
                </a:solidFill>
              </a:defRPr>
            </a:lvl1pPr>
          </a:lstStyle>
          <a:p>
            <a:r>
              <a:rPr lang="en-US" dirty="0"/>
              <a:t>Title</a:t>
            </a:r>
          </a:p>
        </p:txBody>
      </p:sp>
      <p:sp>
        <p:nvSpPr>
          <p:cNvPr id="11" name="TextBox 10"/>
          <p:cNvSpPr txBox="1"/>
          <p:nvPr/>
        </p:nvSpPr>
        <p:spPr>
          <a:xfrm>
            <a:off x="134541" y="6217891"/>
            <a:ext cx="2196876" cy="230832"/>
          </a:xfrm>
          <a:prstGeom prst="rect">
            <a:avLst/>
          </a:prstGeom>
          <a:noFill/>
        </p:spPr>
        <p:txBody>
          <a:bodyPr wrap="square" rtlCol="0" anchor="ctr" anchorCtr="0">
            <a:spAutoFit/>
          </a:bodyPr>
          <a:lstStyle/>
          <a:p>
            <a:r>
              <a:rPr lang="en-US" sz="900" dirty="0">
                <a:solidFill>
                  <a:srgbClr val="5489D5"/>
                </a:solidFill>
                <a:latin typeface="Arial" panose="020B0604020202020204" pitchFamily="34" charset="0"/>
                <a:cs typeface="Arial" panose="020B0604020202020204" pitchFamily="34" charset="0"/>
              </a:rPr>
              <a:t>UNCLASSIFIED</a:t>
            </a:r>
          </a:p>
        </p:txBody>
      </p:sp>
      <p:pic>
        <p:nvPicPr>
          <p:cNvPr id="12" name="Picture 11" descr="ArmyStarlogo-blk&amp;gld2.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74491" y="338330"/>
            <a:ext cx="559838" cy="709261"/>
          </a:xfrm>
          <a:prstGeom prst="rect">
            <a:avLst/>
          </a:prstGeom>
        </p:spPr>
      </p:pic>
    </p:spTree>
    <p:extLst>
      <p:ext uri="{BB962C8B-B14F-4D97-AF65-F5344CB8AC3E}">
        <p14:creationId xmlns:p14="http://schemas.microsoft.com/office/powerpoint/2010/main" val="6532404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4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2"/>
            <a:ext cx="2057400" cy="365125"/>
          </a:xfrm>
          <a:prstGeom prst="rect">
            <a:avLst/>
          </a:prstGeom>
        </p:spPr>
        <p:txBody>
          <a:bodyPr/>
          <a:lstStyle>
            <a:lvl1pPr>
              <a:defRPr/>
            </a:lvl1pPr>
          </a:lstStyle>
          <a:p>
            <a:fld id="{F4C517E5-2DC8-45A7-811B-C3AFEFBA2168}" type="datetime1">
              <a:rPr lang="en-US" smtClean="0"/>
              <a:t>3/26/2020</a:t>
            </a:fld>
            <a:endParaRPr lang="en-US" dirty="0"/>
          </a:p>
        </p:txBody>
      </p:sp>
      <p:sp>
        <p:nvSpPr>
          <p:cNvPr id="5" name="Footer Placeholder 4"/>
          <p:cNvSpPr>
            <a:spLocks noGrp="1"/>
          </p:cNvSpPr>
          <p:nvPr>
            <p:ph type="ftr" sz="quarter" idx="11"/>
          </p:nvPr>
        </p:nvSpPr>
        <p:spPr/>
        <p:txBody>
          <a:bodyPr/>
          <a:lstStyle>
            <a:lvl1pPr>
              <a:defRPr b="1">
                <a:solidFill>
                  <a:srgbClr val="FF0000"/>
                </a:solidFill>
              </a:defRPr>
            </a:lvl1pPr>
          </a:lstStyle>
          <a:p>
            <a:endParaRPr lang="en-US" dirty="0">
              <a:solidFill>
                <a:schemeClr val="accent6">
                  <a:lumMod val="75000"/>
                </a:schemeClr>
              </a:solidFill>
            </a:endParaRPr>
          </a:p>
        </p:txBody>
      </p:sp>
      <p:sp>
        <p:nvSpPr>
          <p:cNvPr id="6" name="Slide Number Placeholder 5"/>
          <p:cNvSpPr>
            <a:spLocks noGrp="1"/>
          </p:cNvSpPr>
          <p:nvPr>
            <p:ph type="sldNum" sz="quarter" idx="12"/>
          </p:nvPr>
        </p:nvSpPr>
        <p:spPr/>
        <p:txBody>
          <a:bodyPr/>
          <a:lstStyle/>
          <a:p>
            <a:fld id="{2936E807-06CE-4119-925A-23F7C2F0ED08}" type="slidenum">
              <a:rPr lang="en-US" smtClean="0"/>
              <a:t>‹#›</a:t>
            </a:fld>
            <a:endParaRPr lang="en-US" dirty="0"/>
          </a:p>
        </p:txBody>
      </p:sp>
    </p:spTree>
    <p:extLst>
      <p:ext uri="{BB962C8B-B14F-4D97-AF65-F5344CB8AC3E}">
        <p14:creationId xmlns:p14="http://schemas.microsoft.com/office/powerpoint/2010/main" val="4126121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19" name="Title 18"/>
          <p:cNvSpPr>
            <a:spLocks noGrp="1"/>
          </p:cNvSpPr>
          <p:nvPr>
            <p:ph type="title" hasCustomPrompt="1"/>
          </p:nvPr>
        </p:nvSpPr>
        <p:spPr>
          <a:xfrm>
            <a:off x="422031" y="2502007"/>
            <a:ext cx="8301046" cy="1446550"/>
          </a:xfrm>
        </p:spPr>
        <p:txBody>
          <a:bodyPr>
            <a:noAutofit/>
          </a:bodyPr>
          <a:lstStyle>
            <a:lvl1pPr algn="ctr">
              <a:defRPr sz="3143" i="0" cap="all" baseline="0">
                <a:solidFill>
                  <a:schemeClr val="tx1"/>
                </a:solidFill>
              </a:defRPr>
            </a:lvl1pPr>
          </a:lstStyle>
          <a:p>
            <a:r>
              <a:rPr lang="en-US" dirty="0" smtClean="0"/>
              <a:t>Title in ALL CAPS</a:t>
            </a:r>
            <a:br>
              <a:rPr lang="en-US" dirty="0" smtClean="0"/>
            </a:br>
            <a:r>
              <a:rPr lang="en-US" dirty="0" smtClean="0"/>
              <a:t>(Arial Bold 44pt, BLACK)</a:t>
            </a:r>
            <a:endParaRPr lang="en-US" dirty="0"/>
          </a:p>
        </p:txBody>
      </p:sp>
      <p:sp>
        <p:nvSpPr>
          <p:cNvPr id="22" name="Text Placeholder 21"/>
          <p:cNvSpPr>
            <a:spLocks noGrp="1"/>
          </p:cNvSpPr>
          <p:nvPr>
            <p:ph type="body" sz="quarter" idx="10" hasCustomPrompt="1"/>
          </p:nvPr>
        </p:nvSpPr>
        <p:spPr>
          <a:xfrm>
            <a:off x="422031" y="3950828"/>
            <a:ext cx="8301046" cy="982663"/>
          </a:xfrm>
          <a:prstGeom prst="rect">
            <a:avLst/>
          </a:prstGeom>
        </p:spPr>
        <p:txBody>
          <a:bodyPr/>
          <a:lstStyle>
            <a:lvl1pPr algn="ctr">
              <a:defRPr sz="2286" baseline="0">
                <a:latin typeface="+mj-lt"/>
              </a:defRPr>
            </a:lvl1pPr>
          </a:lstStyle>
          <a:p>
            <a:pPr lvl="0"/>
            <a:r>
              <a:rPr lang="en-US" dirty="0" smtClean="0"/>
              <a:t>Subtitle in Title Case (Arial Bold 32pt, Black)</a:t>
            </a:r>
          </a:p>
        </p:txBody>
      </p:sp>
      <p:sp>
        <p:nvSpPr>
          <p:cNvPr id="25" name="Text Placeholder 21"/>
          <p:cNvSpPr>
            <a:spLocks noGrp="1"/>
          </p:cNvSpPr>
          <p:nvPr>
            <p:ph type="body" sz="quarter" idx="11" hasCustomPrompt="1"/>
          </p:nvPr>
        </p:nvSpPr>
        <p:spPr>
          <a:xfrm>
            <a:off x="422031" y="4940300"/>
            <a:ext cx="8301046" cy="400110"/>
          </a:xfrm>
          <a:prstGeom prst="rect">
            <a:avLst/>
          </a:prstGeom>
        </p:spPr>
        <p:txBody>
          <a:bodyPr tIns="45720" bIns="45720">
            <a:noAutofit/>
          </a:bodyPr>
          <a:lstStyle>
            <a:lvl1pPr algn="ctr">
              <a:defRPr sz="1429" baseline="0"/>
            </a:lvl1pPr>
          </a:lstStyle>
          <a:p>
            <a:pPr lvl="0"/>
            <a:r>
              <a:rPr lang="en-US" dirty="0" smtClean="0"/>
              <a:t>Date (Arial Bold 20pt, Black)</a:t>
            </a:r>
          </a:p>
        </p:txBody>
      </p:sp>
    </p:spTree>
    <p:extLst>
      <p:ext uri="{BB962C8B-B14F-4D97-AF65-F5344CB8AC3E}">
        <p14:creationId xmlns:p14="http://schemas.microsoft.com/office/powerpoint/2010/main" val="512076325"/>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400"/>
            </a:lvl1pPr>
          </a:lstStyle>
          <a:p>
            <a:r>
              <a:rPr lang="en-US"/>
              <a:t>Click to edit Master title style</a:t>
            </a:r>
            <a:endParaRPr lang="en-US" dirty="0"/>
          </a:p>
        </p:txBody>
      </p:sp>
      <p:sp>
        <p:nvSpPr>
          <p:cNvPr id="3" name="Content Placeholder 2"/>
          <p:cNvSpPr>
            <a:spLocks noGrp="1"/>
          </p:cNvSpPr>
          <p:nvPr>
            <p:ph sz="half" idx="1"/>
          </p:nvPr>
        </p:nvSpPr>
        <p:spPr>
          <a:xfrm>
            <a:off x="628650" y="1412668"/>
            <a:ext cx="3867150" cy="4764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12668"/>
            <a:ext cx="3867150" cy="4764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2"/>
            <a:ext cx="2057400" cy="365125"/>
          </a:xfrm>
          <a:prstGeom prst="rect">
            <a:avLst/>
          </a:prstGeom>
        </p:spPr>
        <p:txBody>
          <a:bodyPr/>
          <a:lstStyle>
            <a:lvl1pPr marL="0" marR="0" indent="0" algn="l" defTabSz="342900" rtl="0" eaLnBrk="1" fontAlgn="auto" latinLnBrk="0" hangingPunct="1">
              <a:lnSpc>
                <a:spcPct val="100000"/>
              </a:lnSpc>
              <a:spcBef>
                <a:spcPts val="0"/>
              </a:spcBef>
              <a:spcAft>
                <a:spcPts val="0"/>
              </a:spcAft>
              <a:buClrTx/>
              <a:buSzTx/>
              <a:buFontTx/>
              <a:buNone/>
              <a:tabLst/>
              <a:defRPr/>
            </a:lvl1pPr>
          </a:lstStyle>
          <a:p>
            <a:fld id="{B19689A8-3E36-442B-BB10-9C0675504436}" type="datetime1">
              <a:rPr lang="en-US" smtClean="0"/>
              <a:t>3/26/2020</a:t>
            </a:fld>
            <a:endParaRPr lang="en-US" dirty="0"/>
          </a:p>
        </p:txBody>
      </p:sp>
      <p:sp>
        <p:nvSpPr>
          <p:cNvPr id="6" name="Footer Placeholder 5"/>
          <p:cNvSpPr>
            <a:spLocks noGrp="1"/>
          </p:cNvSpPr>
          <p:nvPr>
            <p:ph type="ftr" sz="quarter" idx="11"/>
          </p:nvPr>
        </p:nvSpPr>
        <p:spPr/>
        <p:txBody>
          <a:bodyPr/>
          <a:lstStyle/>
          <a:p>
            <a:endParaRPr lang="en-US" dirty="0">
              <a:solidFill>
                <a:schemeClr val="accent6">
                  <a:lumMod val="75000"/>
                </a:schemeClr>
              </a:solidFill>
            </a:endParaRPr>
          </a:p>
        </p:txBody>
      </p:sp>
      <p:sp>
        <p:nvSpPr>
          <p:cNvPr id="7" name="Slide Number Placeholder 6"/>
          <p:cNvSpPr>
            <a:spLocks noGrp="1"/>
          </p:cNvSpPr>
          <p:nvPr>
            <p:ph type="sldNum" sz="quarter" idx="12"/>
          </p:nvPr>
        </p:nvSpPr>
        <p:spPr/>
        <p:txBody>
          <a:bodyPr/>
          <a:lstStyle/>
          <a:p>
            <a:fld id="{2936E807-06CE-4119-925A-23F7C2F0ED08}" type="slidenum">
              <a:rPr lang="en-US" smtClean="0"/>
              <a:t>‹#›</a:t>
            </a:fld>
            <a:endParaRPr lang="en-US" dirty="0"/>
          </a:p>
        </p:txBody>
      </p:sp>
      <p:pic>
        <p:nvPicPr>
          <p:cNvPr id="9" name="Picture 8"/>
          <p:cNvPicPr>
            <a:picLocks noChangeAspect="1"/>
          </p:cNvPicPr>
          <p:nvPr userDrawn="1"/>
        </p:nvPicPr>
        <p:blipFill>
          <a:blip r:embed="rId2"/>
          <a:stretch>
            <a:fillRect/>
          </a:stretch>
        </p:blipFill>
        <p:spPr>
          <a:xfrm>
            <a:off x="2880213" y="3233911"/>
            <a:ext cx="3383573" cy="390178"/>
          </a:xfrm>
          <a:prstGeom prst="rect">
            <a:avLst/>
          </a:prstGeom>
        </p:spPr>
      </p:pic>
    </p:spTree>
    <p:extLst>
      <p:ext uri="{BB962C8B-B14F-4D97-AF65-F5344CB8AC3E}">
        <p14:creationId xmlns:p14="http://schemas.microsoft.com/office/powerpoint/2010/main" val="38514219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2"/>
            <a:ext cx="2057400" cy="365125"/>
          </a:xfrm>
          <a:prstGeom prst="rect">
            <a:avLst/>
          </a:prstGeom>
        </p:spPr>
        <p:txBody>
          <a:bodyPr/>
          <a:lstStyle>
            <a:lvl1pPr marL="0" marR="0" indent="0" algn="l" defTabSz="342900" rtl="0" eaLnBrk="1" fontAlgn="auto" latinLnBrk="0" hangingPunct="1">
              <a:lnSpc>
                <a:spcPct val="100000"/>
              </a:lnSpc>
              <a:spcBef>
                <a:spcPts val="0"/>
              </a:spcBef>
              <a:spcAft>
                <a:spcPts val="0"/>
              </a:spcAft>
              <a:buClrTx/>
              <a:buSzTx/>
              <a:buFontTx/>
              <a:buNone/>
              <a:tabLst/>
              <a:defRPr/>
            </a:lvl1pPr>
          </a:lstStyle>
          <a:p>
            <a:fld id="{937CECC2-726E-44A8-A120-3EC9D2601D39}" type="datetime1">
              <a:rPr lang="en-US" smtClean="0"/>
              <a:t>3/26/2020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36E807-06CE-4119-925A-23F7C2F0ED08}" type="slidenum">
              <a:rPr lang="en-US" smtClean="0"/>
              <a:t>‹#›</a:t>
            </a:fld>
            <a:endParaRPr lang="en-US" dirty="0"/>
          </a:p>
        </p:txBody>
      </p:sp>
    </p:spTree>
    <p:extLst>
      <p:ext uri="{BB962C8B-B14F-4D97-AF65-F5344CB8AC3E}">
        <p14:creationId xmlns:p14="http://schemas.microsoft.com/office/powerpoint/2010/main" val="10966472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8795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Slide Number Placeholder 5"/>
          <p:cNvSpPr>
            <a:spLocks noGrp="1"/>
          </p:cNvSpPr>
          <p:nvPr>
            <p:ph type="sldNum" sz="quarter" idx="11"/>
          </p:nvPr>
        </p:nvSpPr>
        <p:spPr>
          <a:xfrm>
            <a:off x="7010400" y="6492876"/>
            <a:ext cx="2133600" cy="365125"/>
          </a:xfrm>
          <a:prstGeom prst="rect">
            <a:avLst/>
          </a:prstGeom>
        </p:spPr>
        <p:txBody>
          <a:bodyPr/>
          <a:lstStyle>
            <a:lvl1pPr fontAlgn="auto">
              <a:spcBef>
                <a:spcPts val="0"/>
              </a:spcBef>
              <a:spcAft>
                <a:spcPts val="0"/>
              </a:spcAft>
              <a:defRPr sz="1000" smtClean="0">
                <a:latin typeface="Arial" charset="0"/>
                <a:cs typeface="+mn-cs"/>
              </a:defRPr>
            </a:lvl1pPr>
          </a:lstStyle>
          <a:p>
            <a:pPr>
              <a:defRPr/>
            </a:pPr>
            <a:fld id="{8CD10785-B6D0-460B-9E53-BD213ECCB4CB}" type="slidenum">
              <a:rPr lang="en-US">
                <a:solidFill>
                  <a:srgbClr val="000000"/>
                </a:solidFill>
              </a:rPr>
              <a:pPr>
                <a:defRPr/>
              </a:pPr>
              <a:t>‹#›</a:t>
            </a:fld>
            <a:endParaRPr lang="en-US" dirty="0">
              <a:solidFill>
                <a:srgbClr val="000000"/>
              </a:solidFill>
            </a:endParaRPr>
          </a:p>
        </p:txBody>
      </p:sp>
      <p:pic>
        <p:nvPicPr>
          <p:cNvPr id="5" name="Picture 4" descr="FDBriefingSlide_jun2011_FINAL.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6" name="Slide Number Placeholder 5"/>
          <p:cNvSpPr txBox="1">
            <a:spLocks/>
          </p:cNvSpPr>
          <p:nvPr userDrawn="1"/>
        </p:nvSpPr>
        <p:spPr>
          <a:xfrm>
            <a:off x="7162800" y="6645276"/>
            <a:ext cx="2133600" cy="365125"/>
          </a:xfrm>
          <a:prstGeom prst="rect">
            <a:avLst/>
          </a:prstGeom>
        </p:spPr>
        <p:txBody>
          <a:bodyPr vert="horz" lIns="91440" tIns="45720" rIns="91440" bIns="45720" rtlCol="0" anchor="ctr"/>
          <a:lstStyle>
            <a:lvl1pPr fontAlgn="auto">
              <a:spcBef>
                <a:spcPts val="0"/>
              </a:spcBef>
              <a:spcAft>
                <a:spcPts val="0"/>
              </a:spcAft>
              <a:defRPr sz="1000" smtClean="0">
                <a:latin typeface="Arial" charset="0"/>
                <a:cs typeface="+mn-cs"/>
              </a:defRPr>
            </a:lvl1pPr>
          </a:lstStyle>
          <a:p>
            <a:pPr algn="r">
              <a:defRPr/>
            </a:pPr>
            <a:fld id="{38CFDDFD-0CFB-459A-93DD-CCB06462D74C}" type="slidenum">
              <a:rPr lang="en-US">
                <a:solidFill>
                  <a:srgbClr val="000000">
                    <a:tint val="75000"/>
                  </a:srgbClr>
                </a:solidFill>
              </a:rPr>
              <a:pPr algn="r">
                <a:defRPr/>
              </a:pPr>
              <a:t>‹#›</a:t>
            </a:fld>
            <a:endParaRPr lang="en-US" dirty="0">
              <a:solidFill>
                <a:srgbClr val="000000">
                  <a:tint val="75000"/>
                </a:srgbClr>
              </a:solidFill>
            </a:endParaRPr>
          </a:p>
        </p:txBody>
      </p:sp>
      <p:sp>
        <p:nvSpPr>
          <p:cNvPr id="8" name="Rectangle 7"/>
          <p:cNvSpPr/>
          <p:nvPr userDrawn="1"/>
        </p:nvSpPr>
        <p:spPr>
          <a:xfrm>
            <a:off x="3066414" y="6477000"/>
            <a:ext cx="4038285" cy="253916"/>
          </a:xfrm>
          <a:prstGeom prst="rect">
            <a:avLst/>
          </a:prstGeom>
        </p:spPr>
        <p:txBody>
          <a:bodyPr wrap="none">
            <a:spAutoFit/>
          </a:bodyPr>
          <a:lstStyle/>
          <a:p>
            <a:pPr algn="ctr">
              <a:defRPr/>
            </a:pPr>
            <a:r>
              <a:rPr lang="en-US" sz="1050" b="1" i="1" dirty="0">
                <a:solidFill>
                  <a:srgbClr val="006600"/>
                </a:solidFill>
                <a:cs typeface="Arial" charset="0"/>
              </a:rPr>
              <a:t>UNCLASSIFIED//FOR OFFICIAL USE ONLY  // Pre-Decisional</a:t>
            </a:r>
          </a:p>
        </p:txBody>
      </p:sp>
    </p:spTree>
    <p:extLst>
      <p:ext uri="{BB962C8B-B14F-4D97-AF65-F5344CB8AC3E}">
        <p14:creationId xmlns:p14="http://schemas.microsoft.com/office/powerpoint/2010/main" val="27511906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Date Placeholder 8"/>
          <p:cNvSpPr>
            <a:spLocks noGrp="1"/>
          </p:cNvSpPr>
          <p:nvPr>
            <p:ph type="dt" sz="half" idx="2"/>
          </p:nvPr>
        </p:nvSpPr>
        <p:spPr>
          <a:xfrm>
            <a:off x="0" y="6492875"/>
            <a:ext cx="2133600" cy="365125"/>
          </a:xfrm>
          <a:prstGeom prst="rect">
            <a:avLst/>
          </a:prstGeom>
        </p:spPr>
        <p:txBody>
          <a:bodyPr vert="horz" lIns="91440" tIns="45720" rIns="91440" bIns="45720" rtlCol="0" anchor="ctr"/>
          <a:lstStyle>
            <a:lvl1pPr algn="l">
              <a:defRPr sz="1200">
                <a:solidFill>
                  <a:schemeClr val="tx1"/>
                </a:solidFill>
                <a:latin typeface="Arial" pitchFamily="34" charset="0"/>
                <a:cs typeface="Arial" pitchFamily="34" charset="0"/>
              </a:defRPr>
            </a:lvl1pPr>
          </a:lstStyle>
          <a:p>
            <a:fld id="{F42A6D45-6402-4A3F-B3CE-75594E13CE26}" type="datetime1">
              <a:rPr lang="en-US" smtClean="0">
                <a:solidFill>
                  <a:srgbClr val="000000"/>
                </a:solidFill>
              </a:rPr>
              <a:t>3/26/2020</a:t>
            </a:fld>
            <a:endParaRPr lang="en-US" dirty="0">
              <a:solidFill>
                <a:srgbClr val="000000"/>
              </a:solidFill>
            </a:endParaRPr>
          </a:p>
        </p:txBody>
      </p:sp>
      <p:sp>
        <p:nvSpPr>
          <p:cNvPr id="6" name="Rectangle 68"/>
          <p:cNvSpPr>
            <a:spLocks noGrp="1" noChangeArrowheads="1"/>
          </p:cNvSpPr>
          <p:nvPr>
            <p:ph type="title"/>
          </p:nvPr>
        </p:nvSpPr>
        <p:spPr bwMode="auto">
          <a:xfrm>
            <a:off x="3213101" y="9525"/>
            <a:ext cx="5930900" cy="600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5692740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1"/>
          </p:nvPr>
        </p:nvSpPr>
        <p:spPr>
          <a:xfrm>
            <a:off x="0" y="6492875"/>
            <a:ext cx="2133600" cy="365125"/>
          </a:xfrm>
          <a:prstGeom prst="rect">
            <a:avLst/>
          </a:prstGeom>
        </p:spPr>
        <p:txBody>
          <a:bodyPr/>
          <a:lstStyle/>
          <a:p>
            <a:fld id="{11410BCC-46C2-46DF-AB1B-4B594791983D}" type="datetime1">
              <a:rPr lang="en-US" smtClean="0">
                <a:solidFill>
                  <a:srgbClr val="000000"/>
                </a:solidFill>
              </a:rPr>
              <a:t>3/26/2020</a:t>
            </a:fld>
            <a:endParaRPr lang="en-US" dirty="0">
              <a:solidFill>
                <a:srgbClr val="000000"/>
              </a:solidFill>
            </a:endParaRPr>
          </a:p>
        </p:txBody>
      </p:sp>
    </p:spTree>
    <p:extLst>
      <p:ext uri="{BB962C8B-B14F-4D97-AF65-F5344CB8AC3E}">
        <p14:creationId xmlns:p14="http://schemas.microsoft.com/office/powerpoint/2010/main" val="2685167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Rectangle 68"/>
          <p:cNvSpPr>
            <a:spLocks noGrp="1" noChangeArrowheads="1"/>
          </p:cNvSpPr>
          <p:nvPr>
            <p:ph type="title"/>
          </p:nvPr>
        </p:nvSpPr>
        <p:spPr bwMode="auto">
          <a:xfrm>
            <a:off x="3213101" y="9525"/>
            <a:ext cx="5930900" cy="600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42449927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91850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1"/>
          </p:nvPr>
        </p:nvSpPr>
        <p:spPr>
          <a:xfrm>
            <a:off x="0" y="6492875"/>
            <a:ext cx="2133600" cy="365125"/>
          </a:xfrm>
          <a:prstGeom prst="rect">
            <a:avLst/>
          </a:prstGeom>
        </p:spPr>
        <p:txBody>
          <a:bodyPr/>
          <a:lstStyle/>
          <a:p>
            <a:fld id="{E446ADF9-DACD-4C42-9EF4-B2DADB727CB7}" type="datetime1">
              <a:rPr lang="en-US" smtClean="0">
                <a:solidFill>
                  <a:srgbClr val="000000"/>
                </a:solidFill>
                <a:cs typeface="Arial" pitchFamily="34" charset="0"/>
              </a:rPr>
              <a:t>3/26/2020</a:t>
            </a:fld>
            <a:endParaRPr lang="en-US" dirty="0">
              <a:solidFill>
                <a:srgbClr val="000000"/>
              </a:solidFill>
              <a:cs typeface="Arial" pitchFamily="34" charset="0"/>
            </a:endParaRPr>
          </a:p>
        </p:txBody>
      </p:sp>
    </p:spTree>
    <p:extLst>
      <p:ext uri="{BB962C8B-B14F-4D97-AF65-F5344CB8AC3E}">
        <p14:creationId xmlns:p14="http://schemas.microsoft.com/office/powerpoint/2010/main" val="39592135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677784"/>
            <a:ext cx="4038600" cy="5669280"/>
          </a:xfrm>
          <a:prstGeom prst="rect">
            <a:avLst/>
          </a:prstGeo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677784"/>
            <a:ext cx="4038600" cy="5669280"/>
          </a:xfrm>
          <a:prstGeom prst="rect">
            <a:avLst/>
          </a:prstGeo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a:xfrm>
            <a:off x="8686800" y="6492880"/>
            <a:ext cx="457200" cy="365125"/>
          </a:xfrm>
          <a:prstGeom prst="rect">
            <a:avLst/>
          </a:prstGeom>
        </p:spPr>
        <p:txBody>
          <a:bodyPr/>
          <a:lstStyle/>
          <a:p>
            <a:fld id="{01F288AE-1A0B-479E-AB32-116F4187E394}" type="slidenum">
              <a:rPr lang="en-US" smtClean="0">
                <a:solidFill>
                  <a:prstClr val="black"/>
                </a:solidFill>
              </a:rPr>
              <a:pPr/>
              <a:t>‹#›</a:t>
            </a:fld>
            <a:endParaRPr lang="en-US" dirty="0">
              <a:solidFill>
                <a:prstClr val="black"/>
              </a:solidFill>
            </a:endParaRPr>
          </a:p>
        </p:txBody>
      </p:sp>
      <p:sp>
        <p:nvSpPr>
          <p:cNvPr id="8" name="Title 1"/>
          <p:cNvSpPr>
            <a:spLocks noGrp="1"/>
          </p:cNvSpPr>
          <p:nvPr>
            <p:ph type="title" hasCustomPrompt="1"/>
          </p:nvPr>
        </p:nvSpPr>
        <p:spPr>
          <a:xfrm>
            <a:off x="4572000" y="0"/>
            <a:ext cx="4572000" cy="640080"/>
          </a:xfrm>
          <a:prstGeom prst="rect">
            <a:avLst/>
          </a:prstGeom>
        </p:spPr>
        <p:txBody>
          <a:bodyPr lIns="18288" tIns="18288" rIns="18288" bIns="18288" anchor="ctr" anchorCtr="0">
            <a:normAutofit/>
          </a:bodyPr>
          <a:lstStyle>
            <a:lvl1pPr algn="ctr">
              <a:defRPr sz="2800" b="1" i="1" baseline="0">
                <a:solidFill>
                  <a:schemeClr val="tx1"/>
                </a:solidFill>
                <a:effectLst>
                  <a:outerShdw blurRad="38100" dist="38100" dir="2700000" algn="tl">
                    <a:srgbClr val="000000">
                      <a:alpha val="43137"/>
                    </a:srgbClr>
                  </a:outerShdw>
                </a:effectLst>
                <a:latin typeface="+mj-lt"/>
              </a:defRPr>
            </a:lvl1pPr>
          </a:lstStyle>
          <a:p>
            <a:r>
              <a:rPr lang="en-US" dirty="0" smtClean="0"/>
              <a:t>Title (Calibri, 32, Bold)</a:t>
            </a:r>
            <a:endParaRPr lang="en-US" dirty="0"/>
          </a:p>
        </p:txBody>
      </p:sp>
    </p:spTree>
    <p:extLst>
      <p:ext uri="{BB962C8B-B14F-4D97-AF65-F5344CB8AC3E}">
        <p14:creationId xmlns:p14="http://schemas.microsoft.com/office/powerpoint/2010/main" val="163008058"/>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422031" y="1508400"/>
            <a:ext cx="8301046" cy="459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2658035" y="0"/>
            <a:ext cx="6477000" cy="611188"/>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0625358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ide by S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0" y="6528"/>
            <a:ext cx="4572000" cy="640080"/>
          </a:xfrm>
          <a:prstGeom prst="rect">
            <a:avLst/>
          </a:prstGeom>
        </p:spPr>
        <p:txBody>
          <a:bodyPr lIns="18288" tIns="18288" rIns="18288" bIns="18288" anchor="ctr" anchorCtr="0">
            <a:normAutofit/>
          </a:bodyPr>
          <a:lstStyle>
            <a:lvl1pPr algn="ctr">
              <a:defRPr sz="2800" b="1" i="1" baseline="0">
                <a:solidFill>
                  <a:schemeClr val="tx1"/>
                </a:solidFill>
                <a:effectLst>
                  <a:outerShdw blurRad="38100" dist="38100" dir="2700000" algn="tl">
                    <a:srgbClr val="000000">
                      <a:alpha val="43137"/>
                    </a:srgbClr>
                  </a:outerShdw>
                </a:effectLst>
                <a:latin typeface="+mj-lt"/>
              </a:defRPr>
            </a:lvl1pPr>
          </a:lstStyle>
          <a:p>
            <a:r>
              <a:rPr lang="en-US" dirty="0" smtClean="0"/>
              <a:t>Title (Calibri, 32, Bold)</a:t>
            </a:r>
            <a:endParaRPr lang="en-US" dirty="0"/>
          </a:p>
        </p:txBody>
      </p:sp>
      <p:sp>
        <p:nvSpPr>
          <p:cNvPr id="6" name="Slide Number Placeholder 5"/>
          <p:cNvSpPr>
            <a:spLocks noGrp="1"/>
          </p:cNvSpPr>
          <p:nvPr>
            <p:ph type="sldNum" sz="quarter" idx="12"/>
          </p:nvPr>
        </p:nvSpPr>
        <p:spPr>
          <a:xfrm>
            <a:off x="8686800" y="6492880"/>
            <a:ext cx="457200" cy="365125"/>
          </a:xfrm>
          <a:prstGeom prst="rect">
            <a:avLst/>
          </a:prstGeom>
        </p:spPr>
        <p:txBody>
          <a:bodyPr/>
          <a:lstStyle/>
          <a:p>
            <a:fld id="{01F288AE-1A0B-479E-AB32-116F4187E394}" type="slidenum">
              <a:rPr lang="en-US" smtClean="0">
                <a:solidFill>
                  <a:prstClr val="black"/>
                </a:solidFill>
              </a:rPr>
              <a:pPr/>
              <a:t>‹#›</a:t>
            </a:fld>
            <a:endParaRPr lang="en-US" dirty="0">
              <a:solidFill>
                <a:prstClr val="black"/>
              </a:solidFill>
            </a:endParaRPr>
          </a:p>
        </p:txBody>
      </p:sp>
      <p:cxnSp>
        <p:nvCxnSpPr>
          <p:cNvPr id="4" name="Straight Connector 3"/>
          <p:cNvCxnSpPr/>
          <p:nvPr userDrawn="1"/>
        </p:nvCxnSpPr>
        <p:spPr>
          <a:xfrm>
            <a:off x="4572000" y="877713"/>
            <a:ext cx="0" cy="5486400"/>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06195378"/>
      </p:ext>
    </p:extLst>
  </p:cSld>
  <p:clrMapOvr>
    <a:masterClrMapping/>
  </p:clrMapOvr>
  <p:transition spd="med">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op and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0" y="0"/>
            <a:ext cx="4572000" cy="640080"/>
          </a:xfrm>
          <a:prstGeom prst="rect">
            <a:avLst/>
          </a:prstGeom>
        </p:spPr>
        <p:txBody>
          <a:bodyPr lIns="18288" tIns="18288" rIns="18288" bIns="18288" anchor="ctr" anchorCtr="0">
            <a:normAutofit/>
          </a:bodyPr>
          <a:lstStyle>
            <a:lvl1pPr algn="ctr">
              <a:defRPr sz="2800" b="1" i="1" baseline="0">
                <a:solidFill>
                  <a:schemeClr val="tx1"/>
                </a:solidFill>
                <a:effectLst>
                  <a:outerShdw blurRad="38100" dist="38100" dir="2700000" algn="tl">
                    <a:srgbClr val="000000">
                      <a:alpha val="43137"/>
                    </a:srgbClr>
                  </a:outerShdw>
                </a:effectLst>
                <a:latin typeface="+mj-lt"/>
              </a:defRPr>
            </a:lvl1pPr>
          </a:lstStyle>
          <a:p>
            <a:r>
              <a:rPr lang="en-US" dirty="0" smtClean="0"/>
              <a:t>Title (Calibri, 32, Bold)</a:t>
            </a:r>
            <a:endParaRPr lang="en-US" dirty="0"/>
          </a:p>
        </p:txBody>
      </p:sp>
      <p:sp>
        <p:nvSpPr>
          <p:cNvPr id="6" name="Slide Number Placeholder 5"/>
          <p:cNvSpPr>
            <a:spLocks noGrp="1"/>
          </p:cNvSpPr>
          <p:nvPr>
            <p:ph type="sldNum" sz="quarter" idx="12"/>
          </p:nvPr>
        </p:nvSpPr>
        <p:spPr>
          <a:xfrm>
            <a:off x="8686800" y="6492880"/>
            <a:ext cx="457200" cy="365125"/>
          </a:xfrm>
          <a:prstGeom prst="rect">
            <a:avLst/>
          </a:prstGeom>
        </p:spPr>
        <p:txBody>
          <a:bodyPr/>
          <a:lstStyle/>
          <a:p>
            <a:fld id="{01F288AE-1A0B-479E-AB32-116F4187E394}" type="slidenum">
              <a:rPr lang="en-US" smtClean="0">
                <a:solidFill>
                  <a:prstClr val="black"/>
                </a:solidFill>
              </a:rPr>
              <a:pPr/>
              <a:t>‹#›</a:t>
            </a:fld>
            <a:endParaRPr lang="en-US" dirty="0">
              <a:solidFill>
                <a:prstClr val="black"/>
              </a:solidFill>
            </a:endParaRPr>
          </a:p>
        </p:txBody>
      </p:sp>
      <p:cxnSp>
        <p:nvCxnSpPr>
          <p:cNvPr id="7" name="Straight Connector 6"/>
          <p:cNvCxnSpPr/>
          <p:nvPr userDrawn="1"/>
        </p:nvCxnSpPr>
        <p:spPr>
          <a:xfrm>
            <a:off x="457200" y="3530601"/>
            <a:ext cx="8229600" cy="0"/>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178452563"/>
      </p:ext>
    </p:extLst>
  </p:cSld>
  <p:clrMapOvr>
    <a:masterClrMapping/>
  </p:clrMapOvr>
  <p:transition spd="med">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Cov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0" y="0"/>
            <a:ext cx="9144000" cy="1344706"/>
          </a:xfrm>
          <a:noFill/>
          <a:ln>
            <a:noFill/>
          </a:ln>
        </p:spPr>
        <p:style>
          <a:lnRef idx="2">
            <a:schemeClr val="accent4"/>
          </a:lnRef>
          <a:fillRef idx="1">
            <a:schemeClr val="lt1"/>
          </a:fillRef>
          <a:effectRef idx="0">
            <a:schemeClr val="accent4"/>
          </a:effectRef>
          <a:fontRef idx="none"/>
        </p:style>
        <p:txBody>
          <a:bodyPr/>
          <a:lstStyle>
            <a:lvl1pPr>
              <a:defRPr b="1" i="0">
                <a:solidFill>
                  <a:schemeClr val="tx1"/>
                </a:solidFill>
                <a:effectLst/>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380342" y="5680609"/>
            <a:ext cx="4383315" cy="841572"/>
          </a:xfrm>
          <a:noFill/>
          <a:ln>
            <a:noFill/>
          </a:ln>
        </p:spPr>
        <p:style>
          <a:lnRef idx="2">
            <a:schemeClr val="accent4"/>
          </a:lnRef>
          <a:fillRef idx="1">
            <a:schemeClr val="lt1"/>
          </a:fillRef>
          <a:effectRef idx="0">
            <a:schemeClr val="accent4"/>
          </a:effectRef>
          <a:fontRef idx="none"/>
        </p:style>
        <p:txBody>
          <a:bodyPr anchor="ct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5" name="Text Placeholder 14"/>
          <p:cNvSpPr>
            <a:spLocks noGrp="1"/>
          </p:cNvSpPr>
          <p:nvPr>
            <p:ph type="body" sz="quarter" idx="13" hasCustomPrompt="1"/>
          </p:nvPr>
        </p:nvSpPr>
        <p:spPr>
          <a:xfrm>
            <a:off x="-1" y="3570604"/>
            <a:ext cx="2628901" cy="1358900"/>
          </a:xfrm>
        </p:spPr>
        <p:txBody>
          <a:bodyPr anchor="ctr" anchorCtr="0">
            <a:normAutofit/>
          </a:bodyPr>
          <a:lstStyle>
            <a:lvl1pPr marL="0" marR="0" indent="0" algn="l" defTabSz="914400" rtl="0" eaLnBrk="1" fontAlgn="auto" latinLnBrk="0" hangingPunct="1">
              <a:lnSpc>
                <a:spcPct val="100000"/>
              </a:lnSpc>
              <a:spcBef>
                <a:spcPct val="20000"/>
              </a:spcBef>
              <a:spcAft>
                <a:spcPts val="0"/>
              </a:spcAft>
              <a:buClr>
                <a:srgbClr val="FFCD32"/>
              </a:buClr>
              <a:buSzTx/>
              <a:buFont typeface="Arial" pitchFamily="34" charset="0"/>
              <a:buNone/>
              <a:tabLst/>
              <a:defRPr sz="1800">
                <a:solidFill>
                  <a:schemeClr val="tx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
                <a:srgbClr val="FFCD32"/>
              </a:buClr>
              <a:buSzTx/>
              <a:buFont typeface="Arial" pitchFamily="34" charset="0"/>
              <a:buNone/>
              <a:tabLst/>
              <a:defRPr/>
            </a:pPr>
            <a:r>
              <a:rPr lang="en-US" dirty="0" smtClean="0"/>
              <a:t>Briefer’s Name</a:t>
            </a:r>
          </a:p>
        </p:txBody>
      </p:sp>
      <p:sp>
        <p:nvSpPr>
          <p:cNvPr id="18" name="Text Placeholder 17"/>
          <p:cNvSpPr>
            <a:spLocks noGrp="1"/>
          </p:cNvSpPr>
          <p:nvPr>
            <p:ph type="body" sz="quarter" idx="14" hasCustomPrompt="1"/>
          </p:nvPr>
        </p:nvSpPr>
        <p:spPr>
          <a:xfrm>
            <a:off x="6764338" y="3570604"/>
            <a:ext cx="2379662" cy="1358901"/>
          </a:xfrm>
        </p:spPr>
        <p:txBody>
          <a:bodyPr anchor="ctr" anchorCtr="0">
            <a:normAutofit/>
          </a:bodyPr>
          <a:lstStyle>
            <a:lvl1pPr marL="0" indent="0" algn="r">
              <a:buNone/>
              <a:defRPr sz="1800">
                <a:solidFill>
                  <a:schemeClr val="tx1"/>
                </a:solidFill>
                <a:latin typeface="Arial" panose="020B0604020202020204" pitchFamily="34" charset="0"/>
                <a:cs typeface="Arial" panose="020B0604020202020204" pitchFamily="34" charset="0"/>
              </a:defRPr>
            </a:lvl1pPr>
          </a:lstStyle>
          <a:p>
            <a:pPr lvl="0"/>
            <a:r>
              <a:rPr lang="en-US" dirty="0" smtClean="0"/>
              <a:t>Date 00-00-000</a:t>
            </a:r>
            <a:endParaRPr lang="en-US" dirty="0"/>
          </a:p>
        </p:txBody>
      </p:sp>
      <p:sp>
        <p:nvSpPr>
          <p:cNvPr id="19" name="Text Placeholder 14"/>
          <p:cNvSpPr>
            <a:spLocks noGrp="1"/>
          </p:cNvSpPr>
          <p:nvPr>
            <p:ph type="body" sz="quarter" idx="15" hasCustomPrompt="1"/>
          </p:nvPr>
        </p:nvSpPr>
        <p:spPr>
          <a:xfrm>
            <a:off x="-1" y="5680609"/>
            <a:ext cx="2711219" cy="1163262"/>
          </a:xfrm>
        </p:spPr>
        <p:txBody>
          <a:bodyPr anchor="t" anchorCtr="0">
            <a:normAutofit/>
          </a:bodyPr>
          <a:lstStyle>
            <a:lvl1pPr marL="0" marR="0" indent="0" algn="l" defTabSz="914400" rtl="0" eaLnBrk="1" fontAlgn="auto" latinLnBrk="0" hangingPunct="1">
              <a:lnSpc>
                <a:spcPct val="100000"/>
              </a:lnSpc>
              <a:spcBef>
                <a:spcPct val="20000"/>
              </a:spcBef>
              <a:spcAft>
                <a:spcPts val="0"/>
              </a:spcAft>
              <a:buClr>
                <a:srgbClr val="FFCD32"/>
              </a:buClr>
              <a:buSzTx/>
              <a:buFont typeface="Arial" pitchFamily="34" charset="0"/>
              <a:buNone/>
              <a:tabLst/>
              <a:defRPr sz="1000">
                <a:solidFill>
                  <a:schemeClr val="tx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
                <a:srgbClr val="FFCD32"/>
              </a:buClr>
              <a:buSzTx/>
              <a:buFont typeface="Arial" pitchFamily="34" charset="0"/>
              <a:buNone/>
              <a:tabLst/>
              <a:defRPr/>
            </a:pPr>
            <a:r>
              <a:rPr lang="en-US" dirty="0" smtClean="0"/>
              <a:t>Disclosure Statement</a:t>
            </a:r>
          </a:p>
        </p:txBody>
      </p:sp>
      <p:sp>
        <p:nvSpPr>
          <p:cNvPr id="24" name="TextBox 23"/>
          <p:cNvSpPr txBox="1"/>
          <p:nvPr userDrawn="1"/>
        </p:nvSpPr>
        <p:spPr>
          <a:xfrm>
            <a:off x="3534354" y="6525344"/>
            <a:ext cx="2075291" cy="338554"/>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sz="1600" b="1" spc="-15" dirty="0" smtClean="0">
                <a:solidFill>
                  <a:schemeClr val="bg1"/>
                </a:solidFill>
                <a:latin typeface="Arial" panose="020B0604020202020204" pitchFamily="34" charset="0"/>
                <a:cs typeface="Arial" panose="020B0604020202020204" pitchFamily="34" charset="0"/>
              </a:rPr>
              <a:t>UNC</a:t>
            </a:r>
            <a:r>
              <a:rPr lang="en-US" sz="1600" b="1" spc="-20" dirty="0" smtClean="0">
                <a:solidFill>
                  <a:schemeClr val="bg1"/>
                </a:solidFill>
                <a:latin typeface="Arial" panose="020B0604020202020204" pitchFamily="34" charset="0"/>
                <a:cs typeface="Arial" panose="020B0604020202020204" pitchFamily="34" charset="0"/>
              </a:rPr>
              <a:t>L</a:t>
            </a:r>
            <a:r>
              <a:rPr lang="en-US" sz="1600" b="1" spc="-15" dirty="0" smtClean="0">
                <a:solidFill>
                  <a:schemeClr val="bg1"/>
                </a:solidFill>
                <a:latin typeface="Arial" panose="020B0604020202020204" pitchFamily="34" charset="0"/>
                <a:cs typeface="Arial" panose="020B0604020202020204" pitchFamily="34" charset="0"/>
              </a:rPr>
              <a:t>AS</a:t>
            </a:r>
            <a:r>
              <a:rPr lang="en-US" sz="1600" b="1" spc="-20" dirty="0" smtClean="0">
                <a:solidFill>
                  <a:schemeClr val="bg1"/>
                </a:solidFill>
                <a:latin typeface="Arial" panose="020B0604020202020204" pitchFamily="34" charset="0"/>
                <a:cs typeface="Arial" panose="020B0604020202020204" pitchFamily="34" charset="0"/>
              </a:rPr>
              <a:t>S</a:t>
            </a:r>
            <a:r>
              <a:rPr lang="en-US" sz="1600" b="1" spc="-10" dirty="0" smtClean="0">
                <a:solidFill>
                  <a:schemeClr val="bg1"/>
                </a:solidFill>
                <a:latin typeface="Arial" panose="020B0604020202020204" pitchFamily="34" charset="0"/>
                <a:cs typeface="Arial" panose="020B0604020202020204" pitchFamily="34" charset="0"/>
              </a:rPr>
              <a:t>IFIED</a:t>
            </a:r>
            <a:endParaRPr lang="en-US" sz="16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5852340"/>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307724" y="5827676"/>
            <a:ext cx="2895600" cy="910127"/>
          </a:xfrm>
          <a:prstGeom prst="rect">
            <a:avLst/>
          </a:prstGeom>
        </p:spPr>
        <p:txBody>
          <a:bodyPr vert="horz" lIns="91440" tIns="45720" rIns="91440" bIns="45720" rtlCol="0" anchor="ctr"/>
          <a:lstStyle>
            <a:lvl1pPr algn="l">
              <a:defRPr sz="1000">
                <a:solidFill>
                  <a:schemeClr val="tx1"/>
                </a:solidFill>
                <a:effectLst/>
                <a:latin typeface="Arial" panose="020B0604020202020204" pitchFamily="34" charset="0"/>
                <a:cs typeface="Arial" panose="020B0604020202020204" pitchFamily="34" charset="0"/>
              </a:defRPr>
            </a:lvl1pPr>
          </a:lstStyle>
          <a:p>
            <a:endParaRPr lang="en-US" dirty="0"/>
          </a:p>
        </p:txBody>
      </p:sp>
      <p:sp>
        <p:nvSpPr>
          <p:cNvPr id="10" name="Slide Number Placeholder 5"/>
          <p:cNvSpPr>
            <a:spLocks noGrp="1"/>
          </p:cNvSpPr>
          <p:nvPr>
            <p:ph type="sldNum" sz="quarter" idx="4"/>
          </p:nvPr>
        </p:nvSpPr>
        <p:spPr>
          <a:xfrm>
            <a:off x="8481802" y="6553200"/>
            <a:ext cx="662198" cy="304800"/>
          </a:xfrm>
          <a:prstGeom prst="rect">
            <a:avLst/>
          </a:prstGeom>
        </p:spPr>
        <p:txBody>
          <a:bodyPr vert="horz" lIns="91440" tIns="45720" rIns="91440" bIns="45720" rtlCol="0" anchor="ctr"/>
          <a:lstStyle>
            <a:lvl1pPr algn="r">
              <a:defRPr sz="1000">
                <a:solidFill>
                  <a:schemeClr val="tx1"/>
                </a:solidFill>
                <a:effectLst/>
                <a:latin typeface="Arial" panose="020B0604020202020204" pitchFamily="34" charset="0"/>
                <a:cs typeface="Arial" panose="020B0604020202020204" pitchFamily="34" charset="0"/>
              </a:defRPr>
            </a:lvl1pPr>
          </a:lstStyle>
          <a:p>
            <a:fld id="{36645D7A-E3CE-45FA-AB7C-8406216C53B7}" type="slidenum">
              <a:rPr lang="en-US" smtClean="0"/>
              <a:pPr/>
              <a:t>‹#›</a:t>
            </a:fld>
            <a:endParaRPr lang="en-US" dirty="0"/>
          </a:p>
        </p:txBody>
      </p:sp>
      <p:sp>
        <p:nvSpPr>
          <p:cNvPr id="4" name="Text Placeholder 3"/>
          <p:cNvSpPr>
            <a:spLocks noGrp="1"/>
          </p:cNvSpPr>
          <p:nvPr>
            <p:ph type="body" sz="quarter" idx="10"/>
          </p:nvPr>
        </p:nvSpPr>
        <p:spPr>
          <a:xfrm>
            <a:off x="155448" y="947928"/>
            <a:ext cx="8833104" cy="560527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61848432"/>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tandard Slide Classification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495300" y="5473700"/>
            <a:ext cx="2895600" cy="304800"/>
          </a:xfrm>
          <a:prstGeom prst="rect">
            <a:avLst/>
          </a:prstGeom>
        </p:spPr>
        <p:txBody>
          <a:bodyPr vert="horz" lIns="91440" tIns="45720" rIns="91440" bIns="45720" rtlCol="0" anchor="ctr"/>
          <a:lstStyle>
            <a:lvl1pPr algn="l">
              <a:defRPr sz="1000">
                <a:solidFill>
                  <a:schemeClr val="tx1"/>
                </a:solidFill>
                <a:effectLst/>
                <a:latin typeface="Arial" panose="020B0604020202020204" pitchFamily="34" charset="0"/>
                <a:cs typeface="Arial" panose="020B0604020202020204" pitchFamily="34" charset="0"/>
              </a:defRPr>
            </a:lvl1pPr>
          </a:lstStyle>
          <a:p>
            <a:endParaRPr lang="en-US" dirty="0"/>
          </a:p>
        </p:txBody>
      </p:sp>
      <p:sp>
        <p:nvSpPr>
          <p:cNvPr id="10" name="Slide Number Placeholder 5"/>
          <p:cNvSpPr>
            <a:spLocks noGrp="1"/>
          </p:cNvSpPr>
          <p:nvPr>
            <p:ph type="sldNum" sz="quarter" idx="4"/>
          </p:nvPr>
        </p:nvSpPr>
        <p:spPr>
          <a:xfrm>
            <a:off x="8481802" y="6553200"/>
            <a:ext cx="662198" cy="304800"/>
          </a:xfrm>
          <a:prstGeom prst="rect">
            <a:avLst/>
          </a:prstGeom>
        </p:spPr>
        <p:txBody>
          <a:bodyPr vert="horz" lIns="91440" tIns="45720" rIns="91440" bIns="45720" rtlCol="0" anchor="ctr"/>
          <a:lstStyle>
            <a:lvl1pPr algn="r">
              <a:defRPr sz="1000">
                <a:solidFill>
                  <a:schemeClr val="tx1"/>
                </a:solidFill>
                <a:effectLst/>
                <a:latin typeface="Arial" panose="020B0604020202020204" pitchFamily="34" charset="0"/>
                <a:cs typeface="Arial" panose="020B0604020202020204" pitchFamily="34" charset="0"/>
              </a:defRPr>
            </a:lvl1pPr>
          </a:lstStyle>
          <a:p>
            <a:fld id="{36645D7A-E3CE-45FA-AB7C-8406216C53B7}" type="slidenum">
              <a:rPr lang="en-US" smtClean="0"/>
              <a:pPr/>
              <a:t>‹#›</a:t>
            </a:fld>
            <a:endParaRPr lang="en-US" dirty="0"/>
          </a:p>
        </p:txBody>
      </p:sp>
      <p:sp>
        <p:nvSpPr>
          <p:cNvPr id="4" name="Text Placeholder 3"/>
          <p:cNvSpPr>
            <a:spLocks noGrp="1"/>
          </p:cNvSpPr>
          <p:nvPr>
            <p:ph type="body" sz="quarter" idx="10"/>
          </p:nvPr>
        </p:nvSpPr>
        <p:spPr>
          <a:xfrm>
            <a:off x="155448" y="947928"/>
            <a:ext cx="8833104" cy="560527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65736370"/>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 Column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0" y="938677"/>
            <a:ext cx="4497388" cy="443182"/>
          </a:xfrm>
        </p:spPr>
        <p:txBody>
          <a:bodyPr anchor="b" anchorCtr="0">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0" y="1381859"/>
            <a:ext cx="4497388" cy="5001408"/>
          </a:xfrm>
          <a:ln>
            <a:noFill/>
          </a:ln>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938677"/>
            <a:ext cx="4498975" cy="443182"/>
          </a:xfrm>
        </p:spPr>
        <p:txBody>
          <a:bodyPr anchor="b" anchorCtr="0">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Footer Placeholder 4"/>
          <p:cNvSpPr>
            <a:spLocks noGrp="1"/>
          </p:cNvSpPr>
          <p:nvPr>
            <p:ph type="ftr" sz="quarter" idx="10"/>
          </p:nvPr>
        </p:nvSpPr>
        <p:spPr>
          <a:xfrm>
            <a:off x="0" y="6553200"/>
            <a:ext cx="2895600" cy="304800"/>
          </a:xfrm>
          <a:prstGeom prst="rect">
            <a:avLst/>
          </a:prstGeom>
        </p:spPr>
        <p:txBody>
          <a:bodyPr vert="horz" lIns="91440" tIns="45720" rIns="91440" bIns="45720" rtlCol="0" anchor="ctr"/>
          <a:lstStyle>
            <a:lvl1pPr algn="l">
              <a:defRPr sz="1000">
                <a:solidFill>
                  <a:schemeClr val="tx1"/>
                </a:solidFill>
                <a:effectLst/>
                <a:latin typeface="Myriad Pro" panose="020B0503030403020204" pitchFamily="34" charset="0"/>
              </a:defRPr>
            </a:lvl1pPr>
          </a:lstStyle>
          <a:p>
            <a:endParaRPr lang="en-US" dirty="0"/>
          </a:p>
        </p:txBody>
      </p:sp>
      <p:sp>
        <p:nvSpPr>
          <p:cNvPr id="11" name="Slide Number Placeholder 5"/>
          <p:cNvSpPr>
            <a:spLocks noGrp="1"/>
          </p:cNvSpPr>
          <p:nvPr>
            <p:ph type="sldNum" sz="quarter" idx="11"/>
          </p:nvPr>
        </p:nvSpPr>
        <p:spPr>
          <a:xfrm>
            <a:off x="8481802" y="6553200"/>
            <a:ext cx="662198" cy="304800"/>
          </a:xfrm>
          <a:prstGeom prst="rect">
            <a:avLst/>
          </a:prstGeom>
        </p:spPr>
        <p:txBody>
          <a:bodyPr vert="horz" lIns="91440" tIns="45720" rIns="91440" bIns="45720" rtlCol="0" anchor="ctr"/>
          <a:lstStyle>
            <a:lvl1pPr algn="r">
              <a:defRPr sz="1000">
                <a:solidFill>
                  <a:schemeClr val="tx1"/>
                </a:solidFill>
                <a:effectLst/>
                <a:latin typeface="Myriad Pro" panose="020B0503030403020204" pitchFamily="34" charset="0"/>
              </a:defRPr>
            </a:lvl1pPr>
          </a:lstStyle>
          <a:p>
            <a:fld id="{36645D7A-E3CE-45FA-AB7C-8406216C53B7}" type="slidenum">
              <a:rPr lang="en-US" smtClean="0"/>
              <a:pPr/>
              <a:t>‹#›</a:t>
            </a:fld>
            <a:endParaRPr lang="en-US" dirty="0"/>
          </a:p>
        </p:txBody>
      </p:sp>
      <p:sp>
        <p:nvSpPr>
          <p:cNvPr id="13" name="Content Placeholder 3"/>
          <p:cNvSpPr>
            <a:spLocks noGrp="1"/>
          </p:cNvSpPr>
          <p:nvPr>
            <p:ph sz="half" idx="12"/>
          </p:nvPr>
        </p:nvSpPr>
        <p:spPr>
          <a:xfrm>
            <a:off x="4646612" y="1381858"/>
            <a:ext cx="4497388" cy="5001409"/>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5" name="Straight Connector 14"/>
          <p:cNvCxnSpPr/>
          <p:nvPr userDrawn="1"/>
        </p:nvCxnSpPr>
        <p:spPr>
          <a:xfrm>
            <a:off x="4563908" y="912029"/>
            <a:ext cx="0" cy="564117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1918849"/>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 Column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Footer Placeholder 2"/>
          <p:cNvSpPr>
            <a:spLocks noGrp="1"/>
          </p:cNvSpPr>
          <p:nvPr>
            <p:ph type="ftr" sz="quarter" idx="10"/>
          </p:nvPr>
        </p:nvSpPr>
        <p:spPr>
          <a:xfrm>
            <a:off x="0" y="6553200"/>
            <a:ext cx="2895600" cy="3048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4" name="Slide Number Placeholder 3"/>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36645D7A-E3CE-45FA-AB7C-8406216C53B7}" type="slidenum">
              <a:rPr lang="en-US" smtClean="0"/>
              <a:pPr/>
              <a:t>‹#›</a:t>
            </a:fld>
            <a:endParaRPr lang="en-US" dirty="0"/>
          </a:p>
        </p:txBody>
      </p:sp>
      <p:cxnSp>
        <p:nvCxnSpPr>
          <p:cNvPr id="10" name="Straight Connector 9"/>
          <p:cNvCxnSpPr/>
          <p:nvPr userDrawn="1"/>
        </p:nvCxnSpPr>
        <p:spPr>
          <a:xfrm>
            <a:off x="3015219" y="912029"/>
            <a:ext cx="0" cy="564117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6115619" y="917483"/>
            <a:ext cx="0" cy="564117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2"/>
          <p:cNvSpPr>
            <a:spLocks noGrp="1"/>
          </p:cNvSpPr>
          <p:nvPr>
            <p:ph type="body" idx="1"/>
          </p:nvPr>
        </p:nvSpPr>
        <p:spPr>
          <a:xfrm>
            <a:off x="17220" y="912029"/>
            <a:ext cx="2895600" cy="443182"/>
          </a:xfrm>
        </p:spPr>
        <p:txBody>
          <a:bodyPr anchor="b" anchorCtr="0">
            <a:normAutofit/>
          </a:bodyPr>
          <a:lstStyle>
            <a:lvl1pPr marL="0" indent="0">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Content Placeholder 3"/>
          <p:cNvSpPr>
            <a:spLocks noGrp="1"/>
          </p:cNvSpPr>
          <p:nvPr>
            <p:ph sz="half" idx="2"/>
          </p:nvPr>
        </p:nvSpPr>
        <p:spPr>
          <a:xfrm>
            <a:off x="0" y="1381859"/>
            <a:ext cx="2912820" cy="5001408"/>
          </a:xfrm>
          <a:ln>
            <a:noFill/>
          </a:ln>
        </p:spPr>
        <p:txBody>
          <a:bodyPr/>
          <a:lstStyle>
            <a:lvl1pPr>
              <a:defRPr sz="14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000">
                <a:latin typeface="Arial" panose="020B0604020202020204" pitchFamily="34" charset="0"/>
                <a:cs typeface="Arial" panose="020B0604020202020204" pitchFamily="34" charset="0"/>
              </a:defRPr>
            </a:lvl3pPr>
            <a:lvl4pPr>
              <a:defRPr sz="1000">
                <a:latin typeface="Arial" panose="020B0604020202020204" pitchFamily="34" charset="0"/>
                <a:cs typeface="Arial" panose="020B0604020202020204" pitchFamily="34" charset="0"/>
              </a:defRPr>
            </a:lvl4pPr>
            <a:lvl5pPr>
              <a:defRPr sz="10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2"/>
          <p:cNvSpPr>
            <a:spLocks noGrp="1"/>
          </p:cNvSpPr>
          <p:nvPr>
            <p:ph type="body" idx="12"/>
          </p:nvPr>
        </p:nvSpPr>
        <p:spPr>
          <a:xfrm>
            <a:off x="3127675" y="922643"/>
            <a:ext cx="2895600" cy="443182"/>
          </a:xfrm>
        </p:spPr>
        <p:txBody>
          <a:bodyPr anchor="b" anchorCtr="0">
            <a:normAutofit/>
          </a:bodyPr>
          <a:lstStyle>
            <a:lvl1pPr marL="0" indent="0">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2" name="Content Placeholder 3"/>
          <p:cNvSpPr>
            <a:spLocks noGrp="1"/>
          </p:cNvSpPr>
          <p:nvPr>
            <p:ph sz="half" idx="13"/>
          </p:nvPr>
        </p:nvSpPr>
        <p:spPr>
          <a:xfrm>
            <a:off x="3110455" y="1392473"/>
            <a:ext cx="2912820" cy="5001408"/>
          </a:xfrm>
          <a:ln>
            <a:noFill/>
          </a:ln>
        </p:spPr>
        <p:txBody>
          <a:bodyPr/>
          <a:lstStyle>
            <a:lvl1pPr>
              <a:defRPr sz="14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000">
                <a:latin typeface="Arial" panose="020B0604020202020204" pitchFamily="34" charset="0"/>
                <a:cs typeface="Arial" panose="020B0604020202020204" pitchFamily="34" charset="0"/>
              </a:defRPr>
            </a:lvl3pPr>
            <a:lvl4pPr>
              <a:defRPr sz="1000">
                <a:latin typeface="Arial" panose="020B0604020202020204" pitchFamily="34" charset="0"/>
                <a:cs typeface="Arial" panose="020B0604020202020204" pitchFamily="34" charset="0"/>
              </a:defRPr>
            </a:lvl4pPr>
            <a:lvl5pPr>
              <a:defRPr sz="10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Text Placeholder 2"/>
          <p:cNvSpPr>
            <a:spLocks noGrp="1"/>
          </p:cNvSpPr>
          <p:nvPr>
            <p:ph type="body" idx="14"/>
          </p:nvPr>
        </p:nvSpPr>
        <p:spPr>
          <a:xfrm>
            <a:off x="6207964" y="922643"/>
            <a:ext cx="2895600" cy="443182"/>
          </a:xfrm>
        </p:spPr>
        <p:txBody>
          <a:bodyPr anchor="b" anchorCtr="0">
            <a:normAutofit/>
          </a:bodyPr>
          <a:lstStyle>
            <a:lvl1pPr marL="0" indent="0">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4" name="Content Placeholder 3"/>
          <p:cNvSpPr>
            <a:spLocks noGrp="1"/>
          </p:cNvSpPr>
          <p:nvPr>
            <p:ph sz="half" idx="15"/>
          </p:nvPr>
        </p:nvSpPr>
        <p:spPr>
          <a:xfrm>
            <a:off x="6190744" y="1392473"/>
            <a:ext cx="2912820" cy="5001408"/>
          </a:xfrm>
          <a:ln>
            <a:noFill/>
          </a:ln>
        </p:spPr>
        <p:txBody>
          <a:bodyPr/>
          <a:lstStyle>
            <a:lvl1pPr>
              <a:defRPr sz="14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000">
                <a:latin typeface="Arial" panose="020B0604020202020204" pitchFamily="34" charset="0"/>
                <a:cs typeface="Arial" panose="020B0604020202020204" pitchFamily="34" charset="0"/>
              </a:defRPr>
            </a:lvl3pPr>
            <a:lvl4pPr>
              <a:defRPr sz="1000">
                <a:latin typeface="Arial" panose="020B0604020202020204" pitchFamily="34" charset="0"/>
                <a:cs typeface="Arial" panose="020B0604020202020204" pitchFamily="34" charset="0"/>
              </a:defRPr>
            </a:lvl4pPr>
            <a:lvl5pPr>
              <a:defRPr sz="10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20453737"/>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Qua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0" y="6553200"/>
            <a:ext cx="2895600" cy="304800"/>
          </a:xfrm>
          <a:prstGeom prst="rect">
            <a:avLst/>
          </a:prstGeom>
        </p:spPr>
        <p:txBody>
          <a:bodyPr/>
          <a:lstStyle/>
          <a:p>
            <a:endParaRPr lang="en-US" dirty="0"/>
          </a:p>
        </p:txBody>
      </p:sp>
      <p:sp>
        <p:nvSpPr>
          <p:cNvPr id="4" name="Slide Number Placeholder 3"/>
          <p:cNvSpPr>
            <a:spLocks noGrp="1"/>
          </p:cNvSpPr>
          <p:nvPr>
            <p:ph type="sldNum" sz="quarter" idx="11"/>
          </p:nvPr>
        </p:nvSpPr>
        <p:spPr/>
        <p:txBody>
          <a:bodyPr/>
          <a:lstStyle/>
          <a:p>
            <a:fld id="{36645D7A-E3CE-45FA-AB7C-8406216C53B7}" type="slidenum">
              <a:rPr lang="en-US" smtClean="0"/>
              <a:pPr/>
              <a:t>‹#›</a:t>
            </a:fld>
            <a:endParaRPr lang="en-US" dirty="0"/>
          </a:p>
        </p:txBody>
      </p:sp>
      <p:sp>
        <p:nvSpPr>
          <p:cNvPr id="5" name="Text Placeholder 2"/>
          <p:cNvSpPr>
            <a:spLocks noGrp="1"/>
          </p:cNvSpPr>
          <p:nvPr>
            <p:ph type="body" idx="1"/>
          </p:nvPr>
        </p:nvSpPr>
        <p:spPr>
          <a:xfrm>
            <a:off x="0" y="938677"/>
            <a:ext cx="4497388" cy="443182"/>
          </a:xfrm>
        </p:spPr>
        <p:txBody>
          <a:bodyPr anchor="b" anchorCtr="0">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3"/>
          <p:cNvSpPr>
            <a:spLocks noGrp="1"/>
          </p:cNvSpPr>
          <p:nvPr>
            <p:ph sz="half" idx="2"/>
          </p:nvPr>
        </p:nvSpPr>
        <p:spPr>
          <a:xfrm>
            <a:off x="0" y="1381858"/>
            <a:ext cx="4497388" cy="2324731"/>
          </a:xfrm>
          <a:ln>
            <a:noFill/>
          </a:ln>
        </p:spPr>
        <p:txBody>
          <a:bodyPr/>
          <a:lstStyle>
            <a:lvl1pPr>
              <a:spcAft>
                <a:spcPts val="200"/>
              </a:spcAft>
              <a:defRPr sz="2000"/>
            </a:lvl1pPr>
            <a:lvl2pPr>
              <a:spcAft>
                <a:spcPts val="200"/>
              </a:spcAft>
              <a:defRPr sz="1800"/>
            </a:lvl2pPr>
            <a:lvl3pPr>
              <a:spcAft>
                <a:spcPts val="200"/>
              </a:spcAft>
              <a:defRPr sz="1600"/>
            </a:lvl3pPr>
            <a:lvl4pPr>
              <a:spcAft>
                <a:spcPts val="200"/>
              </a:spcAft>
              <a:defRPr sz="1400"/>
            </a:lvl4pPr>
            <a:lvl5pPr>
              <a:spcAft>
                <a:spcPts val="200"/>
              </a:spcAft>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3"/>
          </p:nvPr>
        </p:nvSpPr>
        <p:spPr>
          <a:xfrm>
            <a:off x="4645025" y="938677"/>
            <a:ext cx="4498975" cy="443182"/>
          </a:xfrm>
        </p:spPr>
        <p:txBody>
          <a:bodyPr anchor="b" anchorCtr="0">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Content Placeholder 3"/>
          <p:cNvSpPr>
            <a:spLocks noGrp="1"/>
          </p:cNvSpPr>
          <p:nvPr>
            <p:ph sz="half" idx="12"/>
          </p:nvPr>
        </p:nvSpPr>
        <p:spPr>
          <a:xfrm>
            <a:off x="4646612" y="1381858"/>
            <a:ext cx="4497388" cy="2324732"/>
          </a:xfrm>
        </p:spPr>
        <p:txBody>
          <a:bodyPr/>
          <a:lstStyle>
            <a:lvl1pPr>
              <a:spcAft>
                <a:spcPts val="200"/>
              </a:spcAft>
              <a:defRPr sz="2000"/>
            </a:lvl1pPr>
            <a:lvl2pPr>
              <a:spcAft>
                <a:spcPts val="200"/>
              </a:spcAft>
              <a:defRPr sz="1800"/>
            </a:lvl2pPr>
            <a:lvl3pPr>
              <a:spcAft>
                <a:spcPts val="200"/>
              </a:spcAft>
              <a:defRPr sz="1600"/>
            </a:lvl3pPr>
            <a:lvl4pPr>
              <a:spcAft>
                <a:spcPts val="200"/>
              </a:spcAft>
              <a:defRPr sz="1400"/>
            </a:lvl4pPr>
            <a:lvl5pPr>
              <a:spcAft>
                <a:spcPts val="200"/>
              </a:spcAft>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9" name="Straight Connector 8"/>
          <p:cNvCxnSpPr/>
          <p:nvPr userDrawn="1"/>
        </p:nvCxnSpPr>
        <p:spPr>
          <a:xfrm>
            <a:off x="4563908" y="912029"/>
            <a:ext cx="0" cy="564117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2"/>
          <p:cNvSpPr>
            <a:spLocks noGrp="1"/>
          </p:cNvSpPr>
          <p:nvPr>
            <p:ph type="body" idx="13"/>
          </p:nvPr>
        </p:nvSpPr>
        <p:spPr>
          <a:xfrm>
            <a:off x="0" y="3785286"/>
            <a:ext cx="4497388" cy="443182"/>
          </a:xfrm>
        </p:spPr>
        <p:txBody>
          <a:bodyPr anchor="b" anchorCtr="0">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6" name="Content Placeholder 3"/>
          <p:cNvSpPr>
            <a:spLocks noGrp="1"/>
          </p:cNvSpPr>
          <p:nvPr>
            <p:ph sz="half" idx="14"/>
          </p:nvPr>
        </p:nvSpPr>
        <p:spPr>
          <a:xfrm>
            <a:off x="0" y="4228467"/>
            <a:ext cx="4497388" cy="2324731"/>
          </a:xfrm>
          <a:ln>
            <a:noFill/>
          </a:ln>
        </p:spPr>
        <p:txBody>
          <a:bodyPr/>
          <a:lstStyle>
            <a:lvl1pPr>
              <a:spcAft>
                <a:spcPts val="200"/>
              </a:spcAft>
              <a:defRPr sz="2000"/>
            </a:lvl1pPr>
            <a:lvl2pPr>
              <a:spcAft>
                <a:spcPts val="200"/>
              </a:spcAft>
              <a:defRPr sz="1800"/>
            </a:lvl2pPr>
            <a:lvl3pPr>
              <a:spcAft>
                <a:spcPts val="200"/>
              </a:spcAft>
              <a:defRPr sz="1600"/>
            </a:lvl3pPr>
            <a:lvl4pPr>
              <a:spcAft>
                <a:spcPts val="200"/>
              </a:spcAft>
              <a:defRPr sz="1400"/>
            </a:lvl4pPr>
            <a:lvl5pPr>
              <a:spcAft>
                <a:spcPts val="200"/>
              </a:spcAft>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15"/>
          </p:nvPr>
        </p:nvSpPr>
        <p:spPr>
          <a:xfrm>
            <a:off x="4645025" y="3785286"/>
            <a:ext cx="4498975" cy="443182"/>
          </a:xfrm>
        </p:spPr>
        <p:txBody>
          <a:bodyPr anchor="b" anchorCtr="0">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3"/>
          <p:cNvSpPr>
            <a:spLocks noGrp="1"/>
          </p:cNvSpPr>
          <p:nvPr>
            <p:ph sz="half" idx="16"/>
          </p:nvPr>
        </p:nvSpPr>
        <p:spPr>
          <a:xfrm>
            <a:off x="4646612" y="4228467"/>
            <a:ext cx="4497388" cy="2324732"/>
          </a:xfrm>
        </p:spPr>
        <p:txBody>
          <a:bodyPr/>
          <a:lstStyle>
            <a:lvl1pPr>
              <a:spcAft>
                <a:spcPts val="200"/>
              </a:spcAft>
              <a:defRPr sz="2000"/>
            </a:lvl1pPr>
            <a:lvl2pPr>
              <a:spcAft>
                <a:spcPts val="200"/>
              </a:spcAft>
              <a:defRPr sz="1800"/>
            </a:lvl2pPr>
            <a:lvl3pPr>
              <a:spcAft>
                <a:spcPts val="200"/>
              </a:spcAft>
              <a:defRPr sz="1600"/>
            </a:lvl3pPr>
            <a:lvl4pPr>
              <a:spcAft>
                <a:spcPts val="200"/>
              </a:spcAft>
              <a:defRPr sz="1400"/>
            </a:lvl4pPr>
            <a:lvl5pPr>
              <a:spcAft>
                <a:spcPts val="200"/>
              </a:spcAft>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2" name="Straight Connector 21"/>
          <p:cNvCxnSpPr/>
          <p:nvPr userDrawn="1"/>
        </p:nvCxnSpPr>
        <p:spPr>
          <a:xfrm flipH="1">
            <a:off x="0" y="3748483"/>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9366222"/>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Quad/Column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Footer Placeholder 2"/>
          <p:cNvSpPr>
            <a:spLocks noGrp="1"/>
          </p:cNvSpPr>
          <p:nvPr>
            <p:ph type="ftr" sz="quarter" idx="10"/>
          </p:nvPr>
        </p:nvSpPr>
        <p:spPr>
          <a:xfrm>
            <a:off x="0" y="6553200"/>
            <a:ext cx="2895600" cy="3048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4" name="Slide Number Placeholder 3"/>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36645D7A-E3CE-45FA-AB7C-8406216C53B7}" type="slidenum">
              <a:rPr lang="en-US" smtClean="0"/>
              <a:pPr/>
              <a:t>‹#›</a:t>
            </a:fld>
            <a:endParaRPr lang="en-US" dirty="0"/>
          </a:p>
        </p:txBody>
      </p:sp>
      <p:sp>
        <p:nvSpPr>
          <p:cNvPr id="5" name="Text Placeholder 2"/>
          <p:cNvSpPr>
            <a:spLocks noGrp="1"/>
          </p:cNvSpPr>
          <p:nvPr>
            <p:ph type="body" idx="1"/>
          </p:nvPr>
        </p:nvSpPr>
        <p:spPr>
          <a:xfrm>
            <a:off x="0" y="938677"/>
            <a:ext cx="4497388" cy="443182"/>
          </a:xfrm>
        </p:spPr>
        <p:txBody>
          <a:bodyPr anchor="b" anchorCtr="0">
            <a:normAutofit/>
          </a:bodyPr>
          <a:lstStyle>
            <a:lvl1pPr marL="0" indent="0">
              <a:buNone/>
              <a:defRPr sz="2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3"/>
          <p:cNvSpPr>
            <a:spLocks noGrp="1"/>
          </p:cNvSpPr>
          <p:nvPr>
            <p:ph sz="half" idx="2"/>
          </p:nvPr>
        </p:nvSpPr>
        <p:spPr>
          <a:xfrm>
            <a:off x="0" y="1381858"/>
            <a:ext cx="4497388" cy="2324731"/>
          </a:xfrm>
          <a:ln>
            <a:noFill/>
          </a:ln>
        </p:spPr>
        <p:txBody>
          <a:bodyPr/>
          <a:lstStyle>
            <a:lvl1pPr>
              <a:spcAft>
                <a:spcPts val="200"/>
              </a:spcAft>
              <a:defRPr sz="2000">
                <a:latin typeface="Arial" panose="020B0604020202020204" pitchFamily="34" charset="0"/>
                <a:cs typeface="Arial" panose="020B0604020202020204" pitchFamily="34" charset="0"/>
              </a:defRPr>
            </a:lvl1pPr>
            <a:lvl2pPr>
              <a:spcAft>
                <a:spcPts val="200"/>
              </a:spcAft>
              <a:defRPr sz="1800">
                <a:latin typeface="Arial" panose="020B0604020202020204" pitchFamily="34" charset="0"/>
                <a:cs typeface="Arial" panose="020B0604020202020204" pitchFamily="34" charset="0"/>
              </a:defRPr>
            </a:lvl2pPr>
            <a:lvl3pPr>
              <a:spcAft>
                <a:spcPts val="200"/>
              </a:spcAft>
              <a:defRPr sz="1600">
                <a:latin typeface="Arial" panose="020B0604020202020204" pitchFamily="34" charset="0"/>
                <a:cs typeface="Arial" panose="020B0604020202020204" pitchFamily="34" charset="0"/>
              </a:defRPr>
            </a:lvl3pPr>
            <a:lvl4pPr>
              <a:spcAft>
                <a:spcPts val="200"/>
              </a:spcAft>
              <a:defRPr sz="1400">
                <a:latin typeface="Arial" panose="020B0604020202020204" pitchFamily="34" charset="0"/>
                <a:cs typeface="Arial" panose="020B0604020202020204" pitchFamily="34" charset="0"/>
              </a:defRPr>
            </a:lvl4pPr>
            <a:lvl5pPr>
              <a:spcAft>
                <a:spcPts val="200"/>
              </a:spcAft>
              <a:defRPr sz="12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3"/>
          </p:nvPr>
        </p:nvSpPr>
        <p:spPr>
          <a:xfrm>
            <a:off x="4645025" y="938677"/>
            <a:ext cx="4498975" cy="443182"/>
          </a:xfrm>
        </p:spPr>
        <p:txBody>
          <a:bodyPr anchor="b" anchorCtr="0">
            <a:normAutofit/>
          </a:bodyPr>
          <a:lstStyle>
            <a:lvl1pPr marL="0" indent="0">
              <a:buNone/>
              <a:defRPr sz="2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Content Placeholder 3"/>
          <p:cNvSpPr>
            <a:spLocks noGrp="1"/>
          </p:cNvSpPr>
          <p:nvPr>
            <p:ph sz="half" idx="12"/>
          </p:nvPr>
        </p:nvSpPr>
        <p:spPr>
          <a:xfrm>
            <a:off x="4646612" y="1381858"/>
            <a:ext cx="4497388" cy="5171340"/>
          </a:xfrm>
        </p:spPr>
        <p:txBody>
          <a:bodyPr/>
          <a:lstStyle>
            <a:lvl1pPr>
              <a:spcAft>
                <a:spcPts val="200"/>
              </a:spcAft>
              <a:defRPr sz="2000">
                <a:latin typeface="Arial" panose="020B0604020202020204" pitchFamily="34" charset="0"/>
                <a:cs typeface="Arial" panose="020B0604020202020204" pitchFamily="34" charset="0"/>
              </a:defRPr>
            </a:lvl1pPr>
            <a:lvl2pPr>
              <a:spcAft>
                <a:spcPts val="200"/>
              </a:spcAft>
              <a:defRPr sz="1800">
                <a:latin typeface="Arial" panose="020B0604020202020204" pitchFamily="34" charset="0"/>
                <a:cs typeface="Arial" panose="020B0604020202020204" pitchFamily="34" charset="0"/>
              </a:defRPr>
            </a:lvl2pPr>
            <a:lvl3pPr>
              <a:spcAft>
                <a:spcPts val="200"/>
              </a:spcAft>
              <a:defRPr sz="1600">
                <a:latin typeface="Arial" panose="020B0604020202020204" pitchFamily="34" charset="0"/>
                <a:cs typeface="Arial" panose="020B0604020202020204" pitchFamily="34" charset="0"/>
              </a:defRPr>
            </a:lvl3pPr>
            <a:lvl4pPr>
              <a:spcAft>
                <a:spcPts val="200"/>
              </a:spcAft>
              <a:defRPr sz="1400">
                <a:latin typeface="Arial" panose="020B0604020202020204" pitchFamily="34" charset="0"/>
                <a:cs typeface="Arial" panose="020B0604020202020204" pitchFamily="34" charset="0"/>
              </a:defRPr>
            </a:lvl4pPr>
            <a:lvl5pPr>
              <a:spcAft>
                <a:spcPts val="200"/>
              </a:spcAft>
              <a:defRPr sz="12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9" name="Straight Connector 8"/>
          <p:cNvCxnSpPr/>
          <p:nvPr userDrawn="1"/>
        </p:nvCxnSpPr>
        <p:spPr>
          <a:xfrm>
            <a:off x="4563908" y="912029"/>
            <a:ext cx="0" cy="564117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2"/>
          <p:cNvSpPr>
            <a:spLocks noGrp="1"/>
          </p:cNvSpPr>
          <p:nvPr>
            <p:ph type="body" idx="13"/>
          </p:nvPr>
        </p:nvSpPr>
        <p:spPr>
          <a:xfrm>
            <a:off x="0" y="3785286"/>
            <a:ext cx="4497388" cy="443182"/>
          </a:xfrm>
        </p:spPr>
        <p:txBody>
          <a:bodyPr anchor="b" anchorCtr="0">
            <a:normAutofit/>
          </a:bodyPr>
          <a:lstStyle>
            <a:lvl1pPr marL="0" indent="0">
              <a:buNone/>
              <a:defRPr sz="2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6" name="Content Placeholder 3"/>
          <p:cNvSpPr>
            <a:spLocks noGrp="1"/>
          </p:cNvSpPr>
          <p:nvPr>
            <p:ph sz="half" idx="14"/>
          </p:nvPr>
        </p:nvSpPr>
        <p:spPr>
          <a:xfrm>
            <a:off x="0" y="4228467"/>
            <a:ext cx="4497388" cy="2324731"/>
          </a:xfrm>
          <a:ln>
            <a:noFill/>
          </a:ln>
        </p:spPr>
        <p:txBody>
          <a:bodyPr/>
          <a:lstStyle>
            <a:lvl1pPr>
              <a:spcAft>
                <a:spcPts val="200"/>
              </a:spcAft>
              <a:defRPr sz="2000">
                <a:latin typeface="Arial" panose="020B0604020202020204" pitchFamily="34" charset="0"/>
                <a:cs typeface="Arial" panose="020B0604020202020204" pitchFamily="34" charset="0"/>
              </a:defRPr>
            </a:lvl1pPr>
            <a:lvl2pPr>
              <a:spcAft>
                <a:spcPts val="200"/>
              </a:spcAft>
              <a:defRPr sz="1800">
                <a:latin typeface="Arial" panose="020B0604020202020204" pitchFamily="34" charset="0"/>
                <a:cs typeface="Arial" panose="020B0604020202020204" pitchFamily="34" charset="0"/>
              </a:defRPr>
            </a:lvl2pPr>
            <a:lvl3pPr>
              <a:spcAft>
                <a:spcPts val="200"/>
              </a:spcAft>
              <a:defRPr sz="1600">
                <a:latin typeface="Arial" panose="020B0604020202020204" pitchFamily="34" charset="0"/>
                <a:cs typeface="Arial" panose="020B0604020202020204" pitchFamily="34" charset="0"/>
              </a:defRPr>
            </a:lvl3pPr>
            <a:lvl4pPr>
              <a:spcAft>
                <a:spcPts val="200"/>
              </a:spcAft>
              <a:defRPr sz="1400">
                <a:latin typeface="Arial" panose="020B0604020202020204" pitchFamily="34" charset="0"/>
                <a:cs typeface="Arial" panose="020B0604020202020204" pitchFamily="34" charset="0"/>
              </a:defRPr>
            </a:lvl4pPr>
            <a:lvl5pPr>
              <a:spcAft>
                <a:spcPts val="200"/>
              </a:spcAft>
              <a:defRPr sz="12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2" name="Straight Connector 21"/>
          <p:cNvCxnSpPr/>
          <p:nvPr userDrawn="1"/>
        </p:nvCxnSpPr>
        <p:spPr>
          <a:xfrm flipH="1">
            <a:off x="0" y="3748483"/>
            <a:ext cx="456390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501301"/>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lumn/Qua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Footer Placeholder 2"/>
          <p:cNvSpPr>
            <a:spLocks noGrp="1"/>
          </p:cNvSpPr>
          <p:nvPr>
            <p:ph type="ftr" sz="quarter" idx="10"/>
          </p:nvPr>
        </p:nvSpPr>
        <p:spPr>
          <a:xfrm>
            <a:off x="0" y="6553200"/>
            <a:ext cx="2895600" cy="3048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4" name="Slide Number Placeholder 3"/>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36645D7A-E3CE-45FA-AB7C-8406216C53B7}" type="slidenum">
              <a:rPr lang="en-US" smtClean="0"/>
              <a:pPr/>
              <a:t>‹#›</a:t>
            </a:fld>
            <a:endParaRPr lang="en-US" dirty="0"/>
          </a:p>
        </p:txBody>
      </p:sp>
      <p:sp>
        <p:nvSpPr>
          <p:cNvPr id="5" name="Text Placeholder 2"/>
          <p:cNvSpPr>
            <a:spLocks noGrp="1"/>
          </p:cNvSpPr>
          <p:nvPr>
            <p:ph type="body" idx="1"/>
          </p:nvPr>
        </p:nvSpPr>
        <p:spPr>
          <a:xfrm>
            <a:off x="0" y="938677"/>
            <a:ext cx="4497388" cy="443182"/>
          </a:xfrm>
        </p:spPr>
        <p:txBody>
          <a:bodyPr anchor="b" anchorCtr="0">
            <a:normAutofit/>
          </a:bodyPr>
          <a:lstStyle>
            <a:lvl1pPr marL="0" indent="0">
              <a:buNone/>
              <a:defRPr sz="2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3"/>
          <p:cNvSpPr>
            <a:spLocks noGrp="1"/>
          </p:cNvSpPr>
          <p:nvPr>
            <p:ph sz="half" idx="2"/>
          </p:nvPr>
        </p:nvSpPr>
        <p:spPr>
          <a:xfrm>
            <a:off x="0" y="1381858"/>
            <a:ext cx="4497388" cy="5171341"/>
          </a:xfrm>
          <a:ln>
            <a:noFill/>
          </a:ln>
        </p:spPr>
        <p:txBody>
          <a:bodyPr/>
          <a:lstStyle>
            <a:lvl1pPr>
              <a:spcAft>
                <a:spcPts val="200"/>
              </a:spcAft>
              <a:defRPr sz="2000">
                <a:latin typeface="Arial" panose="020B0604020202020204" pitchFamily="34" charset="0"/>
                <a:cs typeface="Arial" panose="020B0604020202020204" pitchFamily="34" charset="0"/>
              </a:defRPr>
            </a:lvl1pPr>
            <a:lvl2pPr>
              <a:spcAft>
                <a:spcPts val="200"/>
              </a:spcAft>
              <a:defRPr sz="1800">
                <a:latin typeface="Arial" panose="020B0604020202020204" pitchFamily="34" charset="0"/>
                <a:cs typeface="Arial" panose="020B0604020202020204" pitchFamily="34" charset="0"/>
              </a:defRPr>
            </a:lvl2pPr>
            <a:lvl3pPr>
              <a:spcAft>
                <a:spcPts val="200"/>
              </a:spcAft>
              <a:defRPr sz="1600">
                <a:latin typeface="Arial" panose="020B0604020202020204" pitchFamily="34" charset="0"/>
                <a:cs typeface="Arial" panose="020B0604020202020204" pitchFamily="34" charset="0"/>
              </a:defRPr>
            </a:lvl3pPr>
            <a:lvl4pPr>
              <a:spcAft>
                <a:spcPts val="200"/>
              </a:spcAft>
              <a:defRPr sz="1400">
                <a:latin typeface="Arial" panose="020B0604020202020204" pitchFamily="34" charset="0"/>
                <a:cs typeface="Arial" panose="020B0604020202020204" pitchFamily="34" charset="0"/>
              </a:defRPr>
            </a:lvl4pPr>
            <a:lvl5pPr>
              <a:spcAft>
                <a:spcPts val="200"/>
              </a:spcAft>
              <a:defRPr sz="12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3"/>
          </p:nvPr>
        </p:nvSpPr>
        <p:spPr>
          <a:xfrm>
            <a:off x="4645025" y="938677"/>
            <a:ext cx="4498975" cy="443182"/>
          </a:xfrm>
        </p:spPr>
        <p:txBody>
          <a:bodyPr anchor="b" anchorCtr="0">
            <a:normAutofit/>
          </a:bodyPr>
          <a:lstStyle>
            <a:lvl1pPr marL="0" indent="0">
              <a:buNone/>
              <a:defRPr sz="2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Content Placeholder 3"/>
          <p:cNvSpPr>
            <a:spLocks noGrp="1"/>
          </p:cNvSpPr>
          <p:nvPr>
            <p:ph sz="half" idx="12"/>
          </p:nvPr>
        </p:nvSpPr>
        <p:spPr>
          <a:xfrm>
            <a:off x="4646612" y="1381858"/>
            <a:ext cx="4497388" cy="2324732"/>
          </a:xfrm>
        </p:spPr>
        <p:txBody>
          <a:bodyPr/>
          <a:lstStyle>
            <a:lvl1pPr>
              <a:spcAft>
                <a:spcPts val="200"/>
              </a:spcAft>
              <a:defRPr sz="2000">
                <a:latin typeface="Arial" panose="020B0604020202020204" pitchFamily="34" charset="0"/>
                <a:cs typeface="Arial" panose="020B0604020202020204" pitchFamily="34" charset="0"/>
              </a:defRPr>
            </a:lvl1pPr>
            <a:lvl2pPr>
              <a:spcAft>
                <a:spcPts val="200"/>
              </a:spcAft>
              <a:defRPr sz="1800">
                <a:latin typeface="Arial" panose="020B0604020202020204" pitchFamily="34" charset="0"/>
                <a:cs typeface="Arial" panose="020B0604020202020204" pitchFamily="34" charset="0"/>
              </a:defRPr>
            </a:lvl2pPr>
            <a:lvl3pPr>
              <a:spcAft>
                <a:spcPts val="200"/>
              </a:spcAft>
              <a:defRPr sz="1600">
                <a:latin typeface="Arial" panose="020B0604020202020204" pitchFamily="34" charset="0"/>
                <a:cs typeface="Arial" panose="020B0604020202020204" pitchFamily="34" charset="0"/>
              </a:defRPr>
            </a:lvl3pPr>
            <a:lvl4pPr>
              <a:spcAft>
                <a:spcPts val="200"/>
              </a:spcAft>
              <a:defRPr sz="1400">
                <a:latin typeface="Arial" panose="020B0604020202020204" pitchFamily="34" charset="0"/>
                <a:cs typeface="Arial" panose="020B0604020202020204" pitchFamily="34" charset="0"/>
              </a:defRPr>
            </a:lvl4pPr>
            <a:lvl5pPr>
              <a:spcAft>
                <a:spcPts val="200"/>
              </a:spcAft>
              <a:defRPr sz="12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9" name="Straight Connector 8"/>
          <p:cNvCxnSpPr/>
          <p:nvPr userDrawn="1"/>
        </p:nvCxnSpPr>
        <p:spPr>
          <a:xfrm>
            <a:off x="4563908" y="912029"/>
            <a:ext cx="0" cy="564117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4"/>
          <p:cNvSpPr>
            <a:spLocks noGrp="1"/>
          </p:cNvSpPr>
          <p:nvPr>
            <p:ph type="body" sz="quarter" idx="15"/>
          </p:nvPr>
        </p:nvSpPr>
        <p:spPr>
          <a:xfrm>
            <a:off x="4645025" y="3785286"/>
            <a:ext cx="4498975" cy="443182"/>
          </a:xfrm>
        </p:spPr>
        <p:txBody>
          <a:bodyPr anchor="b" anchorCtr="0">
            <a:normAutofit/>
          </a:bodyPr>
          <a:lstStyle>
            <a:lvl1pPr marL="0" indent="0">
              <a:buNone/>
              <a:defRPr sz="2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3"/>
          <p:cNvSpPr>
            <a:spLocks noGrp="1"/>
          </p:cNvSpPr>
          <p:nvPr>
            <p:ph sz="half" idx="16"/>
          </p:nvPr>
        </p:nvSpPr>
        <p:spPr>
          <a:xfrm>
            <a:off x="4646612" y="4228467"/>
            <a:ext cx="4497388" cy="2324732"/>
          </a:xfrm>
        </p:spPr>
        <p:txBody>
          <a:bodyPr/>
          <a:lstStyle>
            <a:lvl1pPr>
              <a:spcAft>
                <a:spcPts val="200"/>
              </a:spcAft>
              <a:defRPr sz="2000">
                <a:latin typeface="Arial" panose="020B0604020202020204" pitchFamily="34" charset="0"/>
                <a:cs typeface="Arial" panose="020B0604020202020204" pitchFamily="34" charset="0"/>
              </a:defRPr>
            </a:lvl1pPr>
            <a:lvl2pPr>
              <a:spcAft>
                <a:spcPts val="200"/>
              </a:spcAft>
              <a:defRPr sz="1800">
                <a:latin typeface="Arial" panose="020B0604020202020204" pitchFamily="34" charset="0"/>
                <a:cs typeface="Arial" panose="020B0604020202020204" pitchFamily="34" charset="0"/>
              </a:defRPr>
            </a:lvl2pPr>
            <a:lvl3pPr>
              <a:spcAft>
                <a:spcPts val="200"/>
              </a:spcAft>
              <a:defRPr sz="1600">
                <a:latin typeface="Arial" panose="020B0604020202020204" pitchFamily="34" charset="0"/>
                <a:cs typeface="Arial" panose="020B0604020202020204" pitchFamily="34" charset="0"/>
              </a:defRPr>
            </a:lvl3pPr>
            <a:lvl4pPr>
              <a:spcAft>
                <a:spcPts val="200"/>
              </a:spcAft>
              <a:defRPr sz="1400">
                <a:latin typeface="Arial" panose="020B0604020202020204" pitchFamily="34" charset="0"/>
                <a:cs typeface="Arial" panose="020B0604020202020204" pitchFamily="34" charset="0"/>
              </a:defRPr>
            </a:lvl4pPr>
            <a:lvl5pPr>
              <a:spcAft>
                <a:spcPts val="200"/>
              </a:spcAft>
              <a:defRPr sz="12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2" name="Straight Connector 21"/>
          <p:cNvCxnSpPr/>
          <p:nvPr userDrawn="1"/>
        </p:nvCxnSpPr>
        <p:spPr>
          <a:xfrm flipH="1">
            <a:off x="4563908" y="3748483"/>
            <a:ext cx="458009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70955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Rectangle 1"/>
          <p:cNvSpPr/>
          <p:nvPr userDrawn="1"/>
        </p:nvSpPr>
        <p:spPr bwMode="auto">
          <a:xfrm>
            <a:off x="5429250" y="38100"/>
            <a:ext cx="1190625" cy="215900"/>
          </a:xfrm>
          <a:prstGeom prst="rect">
            <a:avLst/>
          </a:prstGeom>
          <a:solidFill>
            <a:schemeClr val="bg1"/>
          </a:solidFill>
          <a:ln w="9525">
            <a:noFill/>
            <a:miter lim="800000"/>
            <a:headEnd/>
            <a:tailEnd/>
          </a:ln>
        </p:spPr>
        <p:txBody>
          <a:bodyPr wrap="none" rtlCol="0" anchor="ctr"/>
          <a:lstStyle/>
          <a:p>
            <a:pPr algn="ctr"/>
            <a:endParaRPr lang="en-US" dirty="0">
              <a:solidFill>
                <a:prstClr val="black"/>
              </a:solidFill>
            </a:endParaRPr>
          </a:p>
        </p:txBody>
      </p:sp>
      <p:sp>
        <p:nvSpPr>
          <p:cNvPr id="5" name="Rectangle 4"/>
          <p:cNvSpPr/>
          <p:nvPr userDrawn="1"/>
        </p:nvSpPr>
        <p:spPr bwMode="auto">
          <a:xfrm>
            <a:off x="2486025" y="25400"/>
            <a:ext cx="1190625" cy="215900"/>
          </a:xfrm>
          <a:prstGeom prst="rect">
            <a:avLst/>
          </a:prstGeom>
          <a:solidFill>
            <a:schemeClr val="bg1"/>
          </a:solidFill>
          <a:ln w="9525">
            <a:noFill/>
            <a:miter lim="800000"/>
            <a:headEnd/>
            <a:tailEnd/>
          </a:ln>
        </p:spPr>
        <p:txBody>
          <a:bodyPr wrap="none" rtlCol="0" anchor="ctr"/>
          <a:lstStyle/>
          <a:p>
            <a:pPr algn="ctr"/>
            <a:endParaRPr lang="en-US" dirty="0">
              <a:solidFill>
                <a:prstClr val="black"/>
              </a:solidFill>
            </a:endParaRPr>
          </a:p>
        </p:txBody>
      </p:sp>
      <p:sp>
        <p:nvSpPr>
          <p:cNvPr id="7" name="Rectangle 2"/>
          <p:cNvSpPr>
            <a:spLocks noGrp="1" noChangeArrowheads="1"/>
          </p:cNvSpPr>
          <p:nvPr>
            <p:ph type="title"/>
          </p:nvPr>
        </p:nvSpPr>
        <p:spPr bwMode="auto">
          <a:xfrm>
            <a:off x="914400" y="85844"/>
            <a:ext cx="73914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3780089328"/>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Quad/FY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6959600" cy="763325"/>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Footer Placeholder 2"/>
          <p:cNvSpPr>
            <a:spLocks noGrp="1"/>
          </p:cNvSpPr>
          <p:nvPr>
            <p:ph type="ftr" sz="quarter" idx="10"/>
          </p:nvPr>
        </p:nvSpPr>
        <p:spPr>
          <a:xfrm>
            <a:off x="0" y="6553200"/>
            <a:ext cx="2895600" cy="3048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solidFill>
                <a:srgbClr val="000000"/>
              </a:solidFill>
            </a:endParaRPr>
          </a:p>
        </p:txBody>
      </p:sp>
      <p:sp>
        <p:nvSpPr>
          <p:cNvPr id="4" name="Slide Number Placeholder 3"/>
          <p:cNvSpPr>
            <a:spLocks noGrp="1"/>
          </p:cNvSpPr>
          <p:nvPr>
            <p:ph type="sldNum" sz="quarter" idx="11"/>
          </p:nvPr>
        </p:nvSpPr>
        <p:spPr>
          <a:xfrm>
            <a:off x="8481802" y="6553200"/>
            <a:ext cx="662198" cy="304800"/>
          </a:xfrm>
        </p:spPr>
        <p:txBody>
          <a:bodyPr/>
          <a:lstStyle>
            <a:lvl1pPr>
              <a:defRPr sz="1200">
                <a:latin typeface="Arial" panose="020B0604020202020204" pitchFamily="34" charset="0"/>
                <a:cs typeface="Arial" panose="020B0604020202020204" pitchFamily="34" charset="0"/>
              </a:defRPr>
            </a:lvl1pPr>
          </a:lstStyle>
          <a:p>
            <a:fld id="{36645D7A-E3CE-45FA-AB7C-8406216C53B7}" type="slidenum">
              <a:rPr lang="en-US" smtClean="0">
                <a:solidFill>
                  <a:srgbClr val="000000"/>
                </a:solidFill>
              </a:rPr>
              <a:pPr/>
              <a:t>‹#›</a:t>
            </a:fld>
            <a:endParaRPr lang="en-US" dirty="0">
              <a:solidFill>
                <a:srgbClr val="000000"/>
              </a:solidFill>
            </a:endParaRPr>
          </a:p>
        </p:txBody>
      </p:sp>
      <p:sp>
        <p:nvSpPr>
          <p:cNvPr id="6" name="Content Placeholder 3"/>
          <p:cNvSpPr>
            <a:spLocks noGrp="1"/>
          </p:cNvSpPr>
          <p:nvPr>
            <p:ph sz="half" idx="2"/>
          </p:nvPr>
        </p:nvSpPr>
        <p:spPr>
          <a:xfrm>
            <a:off x="0" y="1381858"/>
            <a:ext cx="4497388" cy="2324731"/>
          </a:xfrm>
          <a:ln>
            <a:noFill/>
          </a:ln>
        </p:spPr>
        <p:txBody>
          <a:bodyPr/>
          <a:lstStyle>
            <a:lvl1pPr>
              <a:spcAft>
                <a:spcPts val="200"/>
              </a:spcAft>
              <a:defRPr sz="2000">
                <a:latin typeface="Arial" panose="020B0604020202020204" pitchFamily="34" charset="0"/>
                <a:cs typeface="Arial" panose="020B0604020202020204" pitchFamily="34" charset="0"/>
              </a:defRPr>
            </a:lvl1pPr>
            <a:lvl2pPr>
              <a:spcAft>
                <a:spcPts val="200"/>
              </a:spcAft>
              <a:defRPr sz="1800">
                <a:latin typeface="Arial" panose="020B0604020202020204" pitchFamily="34" charset="0"/>
                <a:cs typeface="Arial" panose="020B0604020202020204" pitchFamily="34" charset="0"/>
              </a:defRPr>
            </a:lvl2pPr>
            <a:lvl3pPr>
              <a:spcAft>
                <a:spcPts val="200"/>
              </a:spcAft>
              <a:defRPr sz="1600">
                <a:latin typeface="Arial" panose="020B0604020202020204" pitchFamily="34" charset="0"/>
                <a:cs typeface="Arial" panose="020B0604020202020204" pitchFamily="34" charset="0"/>
              </a:defRPr>
            </a:lvl3pPr>
            <a:lvl4pPr>
              <a:spcAft>
                <a:spcPts val="200"/>
              </a:spcAft>
              <a:defRPr sz="1400">
                <a:latin typeface="Arial" panose="020B0604020202020204" pitchFamily="34" charset="0"/>
                <a:cs typeface="Arial" panose="020B0604020202020204" pitchFamily="34" charset="0"/>
              </a:defRPr>
            </a:lvl4pPr>
            <a:lvl5pPr>
              <a:spcAft>
                <a:spcPts val="200"/>
              </a:spcAft>
              <a:defRPr sz="12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3" hasCustomPrompt="1"/>
          </p:nvPr>
        </p:nvSpPr>
        <p:spPr>
          <a:xfrm>
            <a:off x="4645025" y="1104925"/>
            <a:ext cx="4498975" cy="262050"/>
          </a:xfrm>
        </p:spPr>
        <p:txBody>
          <a:bodyPr anchor="b" anchorCtr="0">
            <a:noAutofit/>
          </a:bodyPr>
          <a:lstStyle>
            <a:lvl1pPr marL="0" indent="0">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Requirements</a:t>
            </a:r>
          </a:p>
        </p:txBody>
      </p:sp>
      <p:sp>
        <p:nvSpPr>
          <p:cNvPr id="8" name="Content Placeholder 3"/>
          <p:cNvSpPr>
            <a:spLocks noGrp="1"/>
          </p:cNvSpPr>
          <p:nvPr>
            <p:ph sz="half" idx="12"/>
          </p:nvPr>
        </p:nvSpPr>
        <p:spPr>
          <a:xfrm>
            <a:off x="4646612" y="1395521"/>
            <a:ext cx="4497388" cy="1097280"/>
          </a:xfrm>
        </p:spPr>
        <p:txBody>
          <a:bodyPr>
            <a:noAutofit/>
          </a:bodyPr>
          <a:lstStyle>
            <a:lvl1pPr>
              <a:spcAft>
                <a:spcPts val="100"/>
              </a:spcAft>
              <a:defRPr sz="1200">
                <a:latin typeface="Arial" panose="020B0604020202020204" pitchFamily="34" charset="0"/>
                <a:cs typeface="Arial" panose="020B0604020202020204" pitchFamily="34" charset="0"/>
              </a:defRPr>
            </a:lvl1pPr>
            <a:lvl2pPr>
              <a:spcAft>
                <a:spcPts val="100"/>
              </a:spcAft>
              <a:defRPr sz="1200">
                <a:latin typeface="Arial" panose="020B0604020202020204" pitchFamily="34" charset="0"/>
                <a:cs typeface="Arial" panose="020B0604020202020204" pitchFamily="34" charset="0"/>
              </a:defRPr>
            </a:lvl2pPr>
            <a:lvl3pPr>
              <a:spcAft>
                <a:spcPts val="100"/>
              </a:spcAft>
              <a:defRPr sz="1200">
                <a:latin typeface="Arial" panose="020B0604020202020204" pitchFamily="34" charset="0"/>
                <a:cs typeface="Arial" panose="020B0604020202020204" pitchFamily="34" charset="0"/>
              </a:defRPr>
            </a:lvl3pPr>
            <a:lvl4pPr>
              <a:spcAft>
                <a:spcPts val="100"/>
              </a:spcAft>
              <a:defRPr sz="1200">
                <a:latin typeface="Arial" panose="020B0604020202020204" pitchFamily="34" charset="0"/>
                <a:cs typeface="Arial" panose="020B0604020202020204" pitchFamily="34" charset="0"/>
              </a:defRPr>
            </a:lvl4pPr>
            <a:lvl5pPr>
              <a:spcAft>
                <a:spcPts val="100"/>
              </a:spcAft>
              <a:defRPr sz="12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userDrawn="1"/>
        </p:nvCxnSpPr>
        <p:spPr>
          <a:xfrm>
            <a:off x="4563908" y="827033"/>
            <a:ext cx="0" cy="589241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2"/>
          <p:cNvSpPr>
            <a:spLocks noGrp="1"/>
          </p:cNvSpPr>
          <p:nvPr>
            <p:ph type="body" idx="13"/>
          </p:nvPr>
        </p:nvSpPr>
        <p:spPr>
          <a:xfrm>
            <a:off x="0" y="3785286"/>
            <a:ext cx="4497388" cy="443182"/>
          </a:xfrm>
        </p:spPr>
        <p:txBody>
          <a:bodyPr anchor="b" anchorCtr="0">
            <a:normAutofit/>
          </a:bodyPr>
          <a:lstStyle>
            <a:lvl1pPr marL="0" indent="0">
              <a:buNone/>
              <a:defRPr sz="2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Content Placeholder 3"/>
          <p:cNvSpPr>
            <a:spLocks noGrp="1"/>
          </p:cNvSpPr>
          <p:nvPr>
            <p:ph sz="half" idx="14"/>
          </p:nvPr>
        </p:nvSpPr>
        <p:spPr>
          <a:xfrm>
            <a:off x="0" y="4228467"/>
            <a:ext cx="4497388" cy="2324731"/>
          </a:xfrm>
          <a:ln>
            <a:noFill/>
          </a:ln>
        </p:spPr>
        <p:txBody>
          <a:bodyPr/>
          <a:lstStyle>
            <a:lvl1pPr>
              <a:spcAft>
                <a:spcPts val="200"/>
              </a:spcAft>
              <a:defRPr sz="2000">
                <a:latin typeface="Arial" panose="020B0604020202020204" pitchFamily="34" charset="0"/>
                <a:cs typeface="Arial" panose="020B0604020202020204" pitchFamily="34" charset="0"/>
              </a:defRPr>
            </a:lvl1pPr>
            <a:lvl2pPr>
              <a:spcAft>
                <a:spcPts val="200"/>
              </a:spcAft>
              <a:defRPr sz="1800">
                <a:latin typeface="Arial" panose="020B0604020202020204" pitchFamily="34" charset="0"/>
                <a:cs typeface="Arial" panose="020B0604020202020204" pitchFamily="34" charset="0"/>
              </a:defRPr>
            </a:lvl2pPr>
            <a:lvl3pPr>
              <a:spcAft>
                <a:spcPts val="200"/>
              </a:spcAft>
              <a:defRPr sz="1600">
                <a:latin typeface="Arial" panose="020B0604020202020204" pitchFamily="34" charset="0"/>
                <a:cs typeface="Arial" panose="020B0604020202020204" pitchFamily="34" charset="0"/>
              </a:defRPr>
            </a:lvl3pPr>
            <a:lvl4pPr>
              <a:spcAft>
                <a:spcPts val="200"/>
              </a:spcAft>
              <a:defRPr sz="1400">
                <a:latin typeface="Arial" panose="020B0604020202020204" pitchFamily="34" charset="0"/>
                <a:cs typeface="Arial" panose="020B0604020202020204" pitchFamily="34" charset="0"/>
              </a:defRPr>
            </a:lvl4pPr>
            <a:lvl5pPr>
              <a:spcAft>
                <a:spcPts val="200"/>
              </a:spcAft>
              <a:defRPr sz="12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4">
            <a:extLst>
              <a:ext uri="{FF2B5EF4-FFF2-40B4-BE49-F238E27FC236}">
                <a16:creationId xmlns:a16="http://schemas.microsoft.com/office/drawing/2014/main" id="{089C816D-2D8A-44D1-99A7-AB86ABB49A42}"/>
              </a:ext>
            </a:extLst>
          </p:cNvPr>
          <p:cNvSpPr>
            <a:spLocks noGrp="1"/>
          </p:cNvSpPr>
          <p:nvPr>
            <p:ph type="body" sz="quarter" idx="17" hasCustomPrompt="1"/>
          </p:nvPr>
        </p:nvSpPr>
        <p:spPr>
          <a:xfrm>
            <a:off x="4645025" y="2521347"/>
            <a:ext cx="4498975" cy="262050"/>
          </a:xfrm>
        </p:spPr>
        <p:txBody>
          <a:bodyPr anchor="b" anchorCtr="0">
            <a:noAutofit/>
          </a:bodyPr>
          <a:lstStyle>
            <a:lvl1pPr marL="0" indent="0">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Funding </a:t>
            </a:r>
          </a:p>
        </p:txBody>
      </p:sp>
      <p:sp>
        <p:nvSpPr>
          <p:cNvPr id="20" name="Content Placeholder 3">
            <a:extLst>
              <a:ext uri="{FF2B5EF4-FFF2-40B4-BE49-F238E27FC236}">
                <a16:creationId xmlns:a16="http://schemas.microsoft.com/office/drawing/2014/main" id="{B12142D1-77CB-4452-B15B-4833CD7CBABA}"/>
              </a:ext>
            </a:extLst>
          </p:cNvPr>
          <p:cNvSpPr>
            <a:spLocks noGrp="1"/>
          </p:cNvSpPr>
          <p:nvPr>
            <p:ph sz="half" idx="18"/>
          </p:nvPr>
        </p:nvSpPr>
        <p:spPr>
          <a:xfrm>
            <a:off x="4646612" y="2811943"/>
            <a:ext cx="4497388" cy="1097280"/>
          </a:xfrm>
        </p:spPr>
        <p:txBody>
          <a:bodyPr>
            <a:noAutofit/>
          </a:bodyPr>
          <a:lstStyle>
            <a:lvl1pPr>
              <a:spcAft>
                <a:spcPts val="100"/>
              </a:spcAft>
              <a:defRPr sz="1200">
                <a:latin typeface="Arial" panose="020B0604020202020204" pitchFamily="34" charset="0"/>
                <a:cs typeface="Arial" panose="020B0604020202020204" pitchFamily="34" charset="0"/>
              </a:defRPr>
            </a:lvl1pPr>
            <a:lvl2pPr>
              <a:spcAft>
                <a:spcPts val="100"/>
              </a:spcAft>
              <a:defRPr sz="1200">
                <a:latin typeface="Arial" panose="020B0604020202020204" pitchFamily="34" charset="0"/>
                <a:cs typeface="Arial" panose="020B0604020202020204" pitchFamily="34" charset="0"/>
              </a:defRPr>
            </a:lvl2pPr>
            <a:lvl3pPr>
              <a:spcAft>
                <a:spcPts val="100"/>
              </a:spcAft>
              <a:defRPr sz="1200">
                <a:latin typeface="Arial" panose="020B0604020202020204" pitchFamily="34" charset="0"/>
                <a:cs typeface="Arial" panose="020B0604020202020204" pitchFamily="34" charset="0"/>
              </a:defRPr>
            </a:lvl3pPr>
            <a:lvl4pPr>
              <a:spcAft>
                <a:spcPts val="100"/>
              </a:spcAft>
              <a:defRPr sz="1200">
                <a:latin typeface="Arial" panose="020B0604020202020204" pitchFamily="34" charset="0"/>
                <a:cs typeface="Arial" panose="020B0604020202020204" pitchFamily="34" charset="0"/>
              </a:defRPr>
            </a:lvl4pPr>
            <a:lvl5pPr>
              <a:spcAft>
                <a:spcPts val="100"/>
              </a:spcAft>
              <a:defRPr sz="12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4">
            <a:extLst>
              <a:ext uri="{FF2B5EF4-FFF2-40B4-BE49-F238E27FC236}">
                <a16:creationId xmlns:a16="http://schemas.microsoft.com/office/drawing/2014/main" id="{38E5AA85-66BC-46DD-85CF-5C677430ACB6}"/>
              </a:ext>
            </a:extLst>
          </p:cNvPr>
          <p:cNvSpPr>
            <a:spLocks noGrp="1"/>
          </p:cNvSpPr>
          <p:nvPr>
            <p:ph type="body" sz="quarter" idx="19" hasCustomPrompt="1"/>
          </p:nvPr>
        </p:nvSpPr>
        <p:spPr>
          <a:xfrm>
            <a:off x="4645025" y="3937769"/>
            <a:ext cx="4498975" cy="262050"/>
          </a:xfrm>
        </p:spPr>
        <p:txBody>
          <a:bodyPr anchor="b" anchorCtr="0">
            <a:noAutofit/>
          </a:bodyPr>
          <a:lstStyle>
            <a:lvl1pPr marL="0" indent="0">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Acquisition </a:t>
            </a:r>
          </a:p>
        </p:txBody>
      </p:sp>
      <p:sp>
        <p:nvSpPr>
          <p:cNvPr id="23" name="Content Placeholder 3">
            <a:extLst>
              <a:ext uri="{FF2B5EF4-FFF2-40B4-BE49-F238E27FC236}">
                <a16:creationId xmlns:a16="http://schemas.microsoft.com/office/drawing/2014/main" id="{C80B5558-4B4B-48F6-8273-50F6C2187446}"/>
              </a:ext>
            </a:extLst>
          </p:cNvPr>
          <p:cNvSpPr>
            <a:spLocks noGrp="1"/>
          </p:cNvSpPr>
          <p:nvPr>
            <p:ph sz="half" idx="20"/>
          </p:nvPr>
        </p:nvSpPr>
        <p:spPr>
          <a:xfrm>
            <a:off x="4646612" y="4228365"/>
            <a:ext cx="4497388" cy="1097280"/>
          </a:xfrm>
        </p:spPr>
        <p:txBody>
          <a:bodyPr>
            <a:noAutofit/>
          </a:bodyPr>
          <a:lstStyle>
            <a:lvl1pPr>
              <a:spcAft>
                <a:spcPts val="100"/>
              </a:spcAft>
              <a:defRPr sz="1200">
                <a:latin typeface="Arial" panose="020B0604020202020204" pitchFamily="34" charset="0"/>
                <a:cs typeface="Arial" panose="020B0604020202020204" pitchFamily="34" charset="0"/>
              </a:defRPr>
            </a:lvl1pPr>
            <a:lvl2pPr>
              <a:spcAft>
                <a:spcPts val="100"/>
              </a:spcAft>
              <a:defRPr sz="1200">
                <a:latin typeface="Arial" panose="020B0604020202020204" pitchFamily="34" charset="0"/>
                <a:cs typeface="Arial" panose="020B0604020202020204" pitchFamily="34" charset="0"/>
              </a:defRPr>
            </a:lvl2pPr>
            <a:lvl3pPr>
              <a:spcAft>
                <a:spcPts val="100"/>
              </a:spcAft>
              <a:defRPr sz="1200">
                <a:latin typeface="Arial" panose="020B0604020202020204" pitchFamily="34" charset="0"/>
                <a:cs typeface="Arial" panose="020B0604020202020204" pitchFamily="34" charset="0"/>
              </a:defRPr>
            </a:lvl3pPr>
            <a:lvl4pPr>
              <a:spcAft>
                <a:spcPts val="100"/>
              </a:spcAft>
              <a:defRPr sz="1200">
                <a:latin typeface="Arial" panose="020B0604020202020204" pitchFamily="34" charset="0"/>
                <a:cs typeface="Arial" panose="020B0604020202020204" pitchFamily="34" charset="0"/>
              </a:defRPr>
            </a:lvl4pPr>
            <a:lvl5pPr>
              <a:spcAft>
                <a:spcPts val="100"/>
              </a:spcAft>
              <a:defRPr sz="12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4">
            <a:extLst>
              <a:ext uri="{FF2B5EF4-FFF2-40B4-BE49-F238E27FC236}">
                <a16:creationId xmlns:a16="http://schemas.microsoft.com/office/drawing/2014/main" id="{A1C11962-BE99-4749-97F6-DBB9015F90B0}"/>
              </a:ext>
            </a:extLst>
          </p:cNvPr>
          <p:cNvSpPr>
            <a:spLocks noGrp="1"/>
          </p:cNvSpPr>
          <p:nvPr>
            <p:ph type="body" sz="quarter" idx="21" hasCustomPrompt="1"/>
          </p:nvPr>
        </p:nvSpPr>
        <p:spPr>
          <a:xfrm>
            <a:off x="4628842" y="5354191"/>
            <a:ext cx="4498975" cy="262050"/>
          </a:xfrm>
        </p:spPr>
        <p:txBody>
          <a:bodyPr anchor="b" anchorCtr="0">
            <a:noAutofit/>
          </a:bodyPr>
          <a:lstStyle>
            <a:lvl1pPr marL="0" indent="0">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Development</a:t>
            </a:r>
          </a:p>
        </p:txBody>
      </p:sp>
      <p:sp>
        <p:nvSpPr>
          <p:cNvPr id="25" name="Content Placeholder 3">
            <a:extLst>
              <a:ext uri="{FF2B5EF4-FFF2-40B4-BE49-F238E27FC236}">
                <a16:creationId xmlns:a16="http://schemas.microsoft.com/office/drawing/2014/main" id="{593029F9-39D2-4737-82DD-2A94626B358C}"/>
              </a:ext>
            </a:extLst>
          </p:cNvPr>
          <p:cNvSpPr>
            <a:spLocks noGrp="1"/>
          </p:cNvSpPr>
          <p:nvPr>
            <p:ph sz="half" idx="22"/>
          </p:nvPr>
        </p:nvSpPr>
        <p:spPr>
          <a:xfrm>
            <a:off x="4630429" y="5644784"/>
            <a:ext cx="4497388" cy="1097280"/>
          </a:xfrm>
        </p:spPr>
        <p:txBody>
          <a:bodyPr>
            <a:noAutofit/>
          </a:bodyPr>
          <a:lstStyle>
            <a:lvl1pPr>
              <a:spcAft>
                <a:spcPts val="100"/>
              </a:spcAft>
              <a:defRPr sz="1200">
                <a:latin typeface="Arial" panose="020B0604020202020204" pitchFamily="34" charset="0"/>
                <a:cs typeface="Arial" panose="020B0604020202020204" pitchFamily="34" charset="0"/>
              </a:defRPr>
            </a:lvl1pPr>
            <a:lvl2pPr>
              <a:spcAft>
                <a:spcPts val="100"/>
              </a:spcAft>
              <a:defRPr sz="1200">
                <a:latin typeface="Arial" panose="020B0604020202020204" pitchFamily="34" charset="0"/>
                <a:cs typeface="Arial" panose="020B0604020202020204" pitchFamily="34" charset="0"/>
              </a:defRPr>
            </a:lvl2pPr>
            <a:lvl3pPr>
              <a:spcAft>
                <a:spcPts val="100"/>
              </a:spcAft>
              <a:defRPr sz="1200">
                <a:latin typeface="Arial" panose="020B0604020202020204" pitchFamily="34" charset="0"/>
                <a:cs typeface="Arial" panose="020B0604020202020204" pitchFamily="34" charset="0"/>
              </a:defRPr>
            </a:lvl3pPr>
            <a:lvl4pPr>
              <a:spcAft>
                <a:spcPts val="100"/>
              </a:spcAft>
              <a:defRPr sz="1200">
                <a:latin typeface="Arial" panose="020B0604020202020204" pitchFamily="34" charset="0"/>
                <a:cs typeface="Arial" panose="020B0604020202020204" pitchFamily="34" charset="0"/>
              </a:defRPr>
            </a:lvl4pPr>
            <a:lvl5pPr>
              <a:spcAft>
                <a:spcPts val="100"/>
              </a:spcAft>
              <a:defRPr sz="12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885D8D69-B8F2-49EC-B738-D33C181543C4}"/>
              </a:ext>
            </a:extLst>
          </p:cNvPr>
          <p:cNvSpPr>
            <a:spLocks noGrp="1"/>
          </p:cNvSpPr>
          <p:nvPr>
            <p:ph type="body" idx="23"/>
          </p:nvPr>
        </p:nvSpPr>
        <p:spPr>
          <a:xfrm>
            <a:off x="0" y="912029"/>
            <a:ext cx="4497388" cy="443182"/>
          </a:xfrm>
        </p:spPr>
        <p:txBody>
          <a:bodyPr anchor="b" anchorCtr="0">
            <a:normAutofit/>
          </a:bodyPr>
          <a:lstStyle>
            <a:lvl1pPr marL="0" indent="0">
              <a:buNone/>
              <a:defRPr sz="2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Rounded Rectangle 4"/>
          <p:cNvSpPr/>
          <p:nvPr userDrawn="1"/>
        </p:nvSpPr>
        <p:spPr>
          <a:xfrm>
            <a:off x="4628842" y="827033"/>
            <a:ext cx="4515158" cy="266626"/>
          </a:xfrm>
          <a:prstGeom prst="roundRect">
            <a:avLst/>
          </a:prstGeom>
          <a:gradFill flip="none" rotWithShape="1">
            <a:gsLst>
              <a:gs pos="60000">
                <a:schemeClr val="tx1"/>
              </a:gs>
              <a:gs pos="0">
                <a:schemeClr val="accent6">
                  <a:lumMod val="50000"/>
                </a:schemeClr>
              </a:gs>
            </a:gsLst>
            <a:lin ang="162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400" dirty="0" smtClean="0">
                <a:solidFill>
                  <a:schemeClr val="bg1"/>
                </a:solidFill>
                <a:latin typeface="Arial" panose="020B0604020202020204" pitchFamily="34" charset="0"/>
                <a:cs typeface="Arial" panose="020B0604020202020204" pitchFamily="34" charset="0"/>
              </a:rPr>
              <a:t>FY 14    15    16    17    18    19    20    21    22    23   24</a:t>
            </a:r>
            <a:endParaRPr lang="en-US" sz="1400" dirty="0">
              <a:solidFill>
                <a:schemeClr val="bg1"/>
              </a:solidFill>
              <a:latin typeface="Arial" panose="020B0604020202020204" pitchFamily="34" charset="0"/>
              <a:cs typeface="Arial" panose="020B0604020202020204" pitchFamily="34" charset="0"/>
            </a:endParaRPr>
          </a:p>
        </p:txBody>
      </p:sp>
      <p:cxnSp>
        <p:nvCxnSpPr>
          <p:cNvPr id="22" name="Straight Connector 21"/>
          <p:cNvCxnSpPr/>
          <p:nvPr userDrawn="1"/>
        </p:nvCxnSpPr>
        <p:spPr>
          <a:xfrm flipH="1">
            <a:off x="0" y="3748483"/>
            <a:ext cx="456390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H="1">
            <a:off x="4563908" y="1383713"/>
            <a:ext cx="456390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4563908" y="2797683"/>
            <a:ext cx="456390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flipH="1">
            <a:off x="4563908" y="4216609"/>
            <a:ext cx="456390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flipH="1">
            <a:off x="4563908" y="5630579"/>
            <a:ext cx="456390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2103271"/>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Quad/FY Slide 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Footer Placeholder 2"/>
          <p:cNvSpPr>
            <a:spLocks noGrp="1"/>
          </p:cNvSpPr>
          <p:nvPr>
            <p:ph type="ftr" sz="quarter" idx="10"/>
          </p:nvPr>
        </p:nvSpPr>
        <p:spPr>
          <a:xfrm>
            <a:off x="0" y="6553200"/>
            <a:ext cx="2895600" cy="3048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solidFill>
                <a:srgbClr val="000000"/>
              </a:solidFill>
            </a:endParaRPr>
          </a:p>
        </p:txBody>
      </p:sp>
      <p:sp>
        <p:nvSpPr>
          <p:cNvPr id="4" name="Slide Number Placeholder 3"/>
          <p:cNvSpPr>
            <a:spLocks noGrp="1"/>
          </p:cNvSpPr>
          <p:nvPr>
            <p:ph type="sldNum" sz="quarter" idx="11"/>
          </p:nvPr>
        </p:nvSpPr>
        <p:spPr>
          <a:xfrm>
            <a:off x="8481802" y="6553200"/>
            <a:ext cx="662198" cy="304800"/>
          </a:xfrm>
        </p:spPr>
        <p:txBody>
          <a:bodyPr/>
          <a:lstStyle>
            <a:lvl1pPr>
              <a:defRPr sz="1200">
                <a:latin typeface="Arial" panose="020B0604020202020204" pitchFamily="34" charset="0"/>
                <a:cs typeface="Arial" panose="020B0604020202020204" pitchFamily="34" charset="0"/>
              </a:defRPr>
            </a:lvl1pPr>
          </a:lstStyle>
          <a:p>
            <a:fld id="{36645D7A-E3CE-45FA-AB7C-8406216C53B7}" type="slidenum">
              <a:rPr lang="en-US" smtClean="0">
                <a:solidFill>
                  <a:srgbClr val="000000"/>
                </a:solidFill>
              </a:rPr>
              <a:pPr/>
              <a:t>‹#›</a:t>
            </a:fld>
            <a:endParaRPr lang="en-US" dirty="0">
              <a:solidFill>
                <a:srgbClr val="000000"/>
              </a:solidFill>
            </a:endParaRPr>
          </a:p>
        </p:txBody>
      </p:sp>
      <p:sp>
        <p:nvSpPr>
          <p:cNvPr id="6" name="Content Placeholder 3"/>
          <p:cNvSpPr>
            <a:spLocks noGrp="1"/>
          </p:cNvSpPr>
          <p:nvPr>
            <p:ph sz="half" idx="2"/>
          </p:nvPr>
        </p:nvSpPr>
        <p:spPr>
          <a:xfrm>
            <a:off x="0" y="1381858"/>
            <a:ext cx="4497388" cy="2324731"/>
          </a:xfrm>
          <a:ln>
            <a:noFill/>
          </a:ln>
        </p:spPr>
        <p:txBody>
          <a:bodyPr/>
          <a:lstStyle>
            <a:lvl1pPr>
              <a:spcAft>
                <a:spcPts val="200"/>
              </a:spcAft>
              <a:defRPr sz="2000">
                <a:latin typeface="Arial" panose="020B0604020202020204" pitchFamily="34" charset="0"/>
                <a:cs typeface="Arial" panose="020B0604020202020204" pitchFamily="34" charset="0"/>
              </a:defRPr>
            </a:lvl1pPr>
            <a:lvl2pPr>
              <a:spcAft>
                <a:spcPts val="200"/>
              </a:spcAft>
              <a:defRPr sz="1800">
                <a:latin typeface="Arial" panose="020B0604020202020204" pitchFamily="34" charset="0"/>
                <a:cs typeface="Arial" panose="020B0604020202020204" pitchFamily="34" charset="0"/>
              </a:defRPr>
            </a:lvl2pPr>
            <a:lvl3pPr>
              <a:spcAft>
                <a:spcPts val="200"/>
              </a:spcAft>
              <a:defRPr sz="1600">
                <a:latin typeface="Arial" panose="020B0604020202020204" pitchFamily="34" charset="0"/>
                <a:cs typeface="Arial" panose="020B0604020202020204" pitchFamily="34" charset="0"/>
              </a:defRPr>
            </a:lvl3pPr>
            <a:lvl4pPr>
              <a:spcAft>
                <a:spcPts val="200"/>
              </a:spcAft>
              <a:defRPr sz="1400">
                <a:latin typeface="Arial" panose="020B0604020202020204" pitchFamily="34" charset="0"/>
                <a:cs typeface="Arial" panose="020B0604020202020204" pitchFamily="34" charset="0"/>
              </a:defRPr>
            </a:lvl4pPr>
            <a:lvl5pPr>
              <a:spcAft>
                <a:spcPts val="200"/>
              </a:spcAft>
              <a:defRPr sz="12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3" hasCustomPrompt="1"/>
          </p:nvPr>
        </p:nvSpPr>
        <p:spPr>
          <a:xfrm>
            <a:off x="4645025" y="1104925"/>
            <a:ext cx="4498975" cy="262050"/>
          </a:xfrm>
        </p:spPr>
        <p:txBody>
          <a:bodyPr anchor="b" anchorCtr="0">
            <a:noAutofit/>
          </a:bodyPr>
          <a:lstStyle>
            <a:lvl1pPr marL="0" indent="0">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Requirements</a:t>
            </a:r>
          </a:p>
        </p:txBody>
      </p:sp>
      <p:sp>
        <p:nvSpPr>
          <p:cNvPr id="8" name="Content Placeholder 3"/>
          <p:cNvSpPr>
            <a:spLocks noGrp="1"/>
          </p:cNvSpPr>
          <p:nvPr>
            <p:ph sz="half" idx="12"/>
          </p:nvPr>
        </p:nvSpPr>
        <p:spPr>
          <a:xfrm>
            <a:off x="4646612" y="1395521"/>
            <a:ext cx="4497388" cy="1097280"/>
          </a:xfrm>
        </p:spPr>
        <p:txBody>
          <a:bodyPr>
            <a:noAutofit/>
          </a:bodyPr>
          <a:lstStyle>
            <a:lvl1pPr>
              <a:spcAft>
                <a:spcPts val="100"/>
              </a:spcAft>
              <a:defRPr sz="1200">
                <a:latin typeface="Arial" panose="020B0604020202020204" pitchFamily="34" charset="0"/>
                <a:cs typeface="Arial" panose="020B0604020202020204" pitchFamily="34" charset="0"/>
              </a:defRPr>
            </a:lvl1pPr>
            <a:lvl2pPr>
              <a:spcAft>
                <a:spcPts val="100"/>
              </a:spcAft>
              <a:defRPr sz="1200">
                <a:latin typeface="Arial" panose="020B0604020202020204" pitchFamily="34" charset="0"/>
                <a:cs typeface="Arial" panose="020B0604020202020204" pitchFamily="34" charset="0"/>
              </a:defRPr>
            </a:lvl2pPr>
            <a:lvl3pPr>
              <a:spcAft>
                <a:spcPts val="100"/>
              </a:spcAft>
              <a:defRPr sz="1200">
                <a:latin typeface="Arial" panose="020B0604020202020204" pitchFamily="34" charset="0"/>
                <a:cs typeface="Arial" panose="020B0604020202020204" pitchFamily="34" charset="0"/>
              </a:defRPr>
            </a:lvl3pPr>
            <a:lvl4pPr>
              <a:spcAft>
                <a:spcPts val="100"/>
              </a:spcAft>
              <a:defRPr sz="1200">
                <a:latin typeface="Arial" panose="020B0604020202020204" pitchFamily="34" charset="0"/>
                <a:cs typeface="Arial" panose="020B0604020202020204" pitchFamily="34" charset="0"/>
              </a:defRPr>
            </a:lvl4pPr>
            <a:lvl5pPr>
              <a:spcAft>
                <a:spcPts val="100"/>
              </a:spcAft>
              <a:defRPr sz="12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userDrawn="1"/>
        </p:nvCxnSpPr>
        <p:spPr>
          <a:xfrm>
            <a:off x="4563908" y="794602"/>
            <a:ext cx="0" cy="592484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2"/>
          <p:cNvSpPr>
            <a:spLocks noGrp="1"/>
          </p:cNvSpPr>
          <p:nvPr>
            <p:ph type="body" idx="13"/>
          </p:nvPr>
        </p:nvSpPr>
        <p:spPr>
          <a:xfrm>
            <a:off x="0" y="3785286"/>
            <a:ext cx="4497388" cy="443182"/>
          </a:xfrm>
        </p:spPr>
        <p:txBody>
          <a:bodyPr anchor="b" anchorCtr="0">
            <a:normAutofit/>
          </a:bodyPr>
          <a:lstStyle>
            <a:lvl1pPr marL="0" indent="0">
              <a:buNone/>
              <a:defRPr sz="2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Content Placeholder 3"/>
          <p:cNvSpPr>
            <a:spLocks noGrp="1"/>
          </p:cNvSpPr>
          <p:nvPr>
            <p:ph sz="half" idx="14"/>
          </p:nvPr>
        </p:nvSpPr>
        <p:spPr>
          <a:xfrm>
            <a:off x="0" y="4228467"/>
            <a:ext cx="4497388" cy="2324731"/>
          </a:xfrm>
          <a:ln>
            <a:noFill/>
          </a:ln>
        </p:spPr>
        <p:txBody>
          <a:bodyPr/>
          <a:lstStyle>
            <a:lvl1pPr>
              <a:spcAft>
                <a:spcPts val="200"/>
              </a:spcAft>
              <a:defRPr sz="2000">
                <a:latin typeface="Arial" panose="020B0604020202020204" pitchFamily="34" charset="0"/>
                <a:cs typeface="Arial" panose="020B0604020202020204" pitchFamily="34" charset="0"/>
              </a:defRPr>
            </a:lvl1pPr>
            <a:lvl2pPr>
              <a:spcAft>
                <a:spcPts val="200"/>
              </a:spcAft>
              <a:defRPr sz="1800">
                <a:latin typeface="Arial" panose="020B0604020202020204" pitchFamily="34" charset="0"/>
                <a:cs typeface="Arial" panose="020B0604020202020204" pitchFamily="34" charset="0"/>
              </a:defRPr>
            </a:lvl2pPr>
            <a:lvl3pPr>
              <a:spcAft>
                <a:spcPts val="200"/>
              </a:spcAft>
              <a:defRPr sz="1600">
                <a:latin typeface="Arial" panose="020B0604020202020204" pitchFamily="34" charset="0"/>
                <a:cs typeface="Arial" panose="020B0604020202020204" pitchFamily="34" charset="0"/>
              </a:defRPr>
            </a:lvl3pPr>
            <a:lvl4pPr>
              <a:spcAft>
                <a:spcPts val="200"/>
              </a:spcAft>
              <a:defRPr sz="1400">
                <a:latin typeface="Arial" panose="020B0604020202020204" pitchFamily="34" charset="0"/>
                <a:cs typeface="Arial" panose="020B0604020202020204" pitchFamily="34" charset="0"/>
              </a:defRPr>
            </a:lvl4pPr>
            <a:lvl5pPr>
              <a:spcAft>
                <a:spcPts val="200"/>
              </a:spcAft>
              <a:defRPr sz="12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4">
            <a:extLst>
              <a:ext uri="{FF2B5EF4-FFF2-40B4-BE49-F238E27FC236}">
                <a16:creationId xmlns:a16="http://schemas.microsoft.com/office/drawing/2014/main" id="{089C816D-2D8A-44D1-99A7-AB86ABB49A42}"/>
              </a:ext>
            </a:extLst>
          </p:cNvPr>
          <p:cNvSpPr>
            <a:spLocks noGrp="1"/>
          </p:cNvSpPr>
          <p:nvPr>
            <p:ph type="body" sz="quarter" idx="17" hasCustomPrompt="1"/>
          </p:nvPr>
        </p:nvSpPr>
        <p:spPr>
          <a:xfrm>
            <a:off x="4645025" y="2521347"/>
            <a:ext cx="4498975" cy="262050"/>
          </a:xfrm>
        </p:spPr>
        <p:txBody>
          <a:bodyPr anchor="b" anchorCtr="0">
            <a:noAutofit/>
          </a:bodyPr>
          <a:lstStyle>
            <a:lvl1pPr marL="0" indent="0">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Funding </a:t>
            </a:r>
          </a:p>
        </p:txBody>
      </p:sp>
      <p:sp>
        <p:nvSpPr>
          <p:cNvPr id="20" name="Content Placeholder 3">
            <a:extLst>
              <a:ext uri="{FF2B5EF4-FFF2-40B4-BE49-F238E27FC236}">
                <a16:creationId xmlns:a16="http://schemas.microsoft.com/office/drawing/2014/main" id="{B12142D1-77CB-4452-B15B-4833CD7CBABA}"/>
              </a:ext>
            </a:extLst>
          </p:cNvPr>
          <p:cNvSpPr>
            <a:spLocks noGrp="1"/>
          </p:cNvSpPr>
          <p:nvPr>
            <p:ph sz="half" idx="18"/>
          </p:nvPr>
        </p:nvSpPr>
        <p:spPr>
          <a:xfrm>
            <a:off x="4646612" y="2811943"/>
            <a:ext cx="4497388" cy="1097280"/>
          </a:xfrm>
        </p:spPr>
        <p:txBody>
          <a:bodyPr>
            <a:noAutofit/>
          </a:bodyPr>
          <a:lstStyle>
            <a:lvl1pPr>
              <a:spcAft>
                <a:spcPts val="100"/>
              </a:spcAft>
              <a:defRPr sz="1200">
                <a:latin typeface="Arial" panose="020B0604020202020204" pitchFamily="34" charset="0"/>
                <a:cs typeface="Arial" panose="020B0604020202020204" pitchFamily="34" charset="0"/>
              </a:defRPr>
            </a:lvl1pPr>
            <a:lvl2pPr>
              <a:spcAft>
                <a:spcPts val="100"/>
              </a:spcAft>
              <a:defRPr sz="1200">
                <a:latin typeface="Arial" panose="020B0604020202020204" pitchFamily="34" charset="0"/>
                <a:cs typeface="Arial" panose="020B0604020202020204" pitchFamily="34" charset="0"/>
              </a:defRPr>
            </a:lvl2pPr>
            <a:lvl3pPr>
              <a:spcAft>
                <a:spcPts val="100"/>
              </a:spcAft>
              <a:defRPr sz="1200">
                <a:latin typeface="Arial" panose="020B0604020202020204" pitchFamily="34" charset="0"/>
                <a:cs typeface="Arial" panose="020B0604020202020204" pitchFamily="34" charset="0"/>
              </a:defRPr>
            </a:lvl3pPr>
            <a:lvl4pPr>
              <a:spcAft>
                <a:spcPts val="100"/>
              </a:spcAft>
              <a:defRPr sz="1200">
                <a:latin typeface="Arial" panose="020B0604020202020204" pitchFamily="34" charset="0"/>
                <a:cs typeface="Arial" panose="020B0604020202020204" pitchFamily="34" charset="0"/>
              </a:defRPr>
            </a:lvl4pPr>
            <a:lvl5pPr>
              <a:spcAft>
                <a:spcPts val="100"/>
              </a:spcAft>
              <a:defRPr sz="12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4">
            <a:extLst>
              <a:ext uri="{FF2B5EF4-FFF2-40B4-BE49-F238E27FC236}">
                <a16:creationId xmlns:a16="http://schemas.microsoft.com/office/drawing/2014/main" id="{38E5AA85-66BC-46DD-85CF-5C677430ACB6}"/>
              </a:ext>
            </a:extLst>
          </p:cNvPr>
          <p:cNvSpPr>
            <a:spLocks noGrp="1"/>
          </p:cNvSpPr>
          <p:nvPr>
            <p:ph type="body" sz="quarter" idx="19" hasCustomPrompt="1"/>
          </p:nvPr>
        </p:nvSpPr>
        <p:spPr>
          <a:xfrm>
            <a:off x="4645025" y="3937769"/>
            <a:ext cx="4498975" cy="262050"/>
          </a:xfrm>
        </p:spPr>
        <p:txBody>
          <a:bodyPr anchor="b" anchorCtr="0">
            <a:noAutofit/>
          </a:bodyPr>
          <a:lstStyle>
            <a:lvl1pPr marL="0" indent="0">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Acquisition </a:t>
            </a:r>
          </a:p>
        </p:txBody>
      </p:sp>
      <p:sp>
        <p:nvSpPr>
          <p:cNvPr id="23" name="Content Placeholder 3">
            <a:extLst>
              <a:ext uri="{FF2B5EF4-FFF2-40B4-BE49-F238E27FC236}">
                <a16:creationId xmlns:a16="http://schemas.microsoft.com/office/drawing/2014/main" id="{C80B5558-4B4B-48F6-8273-50F6C2187446}"/>
              </a:ext>
            </a:extLst>
          </p:cNvPr>
          <p:cNvSpPr>
            <a:spLocks noGrp="1"/>
          </p:cNvSpPr>
          <p:nvPr>
            <p:ph sz="half" idx="20"/>
          </p:nvPr>
        </p:nvSpPr>
        <p:spPr>
          <a:xfrm>
            <a:off x="4646612" y="4228365"/>
            <a:ext cx="4497388" cy="1097280"/>
          </a:xfrm>
        </p:spPr>
        <p:txBody>
          <a:bodyPr>
            <a:noAutofit/>
          </a:bodyPr>
          <a:lstStyle>
            <a:lvl1pPr>
              <a:spcAft>
                <a:spcPts val="100"/>
              </a:spcAft>
              <a:defRPr sz="1200">
                <a:latin typeface="Arial" panose="020B0604020202020204" pitchFamily="34" charset="0"/>
                <a:cs typeface="Arial" panose="020B0604020202020204" pitchFamily="34" charset="0"/>
              </a:defRPr>
            </a:lvl1pPr>
            <a:lvl2pPr>
              <a:spcAft>
                <a:spcPts val="100"/>
              </a:spcAft>
              <a:defRPr sz="1200">
                <a:latin typeface="Arial" panose="020B0604020202020204" pitchFamily="34" charset="0"/>
                <a:cs typeface="Arial" panose="020B0604020202020204" pitchFamily="34" charset="0"/>
              </a:defRPr>
            </a:lvl2pPr>
            <a:lvl3pPr>
              <a:spcAft>
                <a:spcPts val="100"/>
              </a:spcAft>
              <a:defRPr sz="1200">
                <a:latin typeface="Arial" panose="020B0604020202020204" pitchFamily="34" charset="0"/>
                <a:cs typeface="Arial" panose="020B0604020202020204" pitchFamily="34" charset="0"/>
              </a:defRPr>
            </a:lvl3pPr>
            <a:lvl4pPr>
              <a:spcAft>
                <a:spcPts val="100"/>
              </a:spcAft>
              <a:defRPr sz="1200">
                <a:latin typeface="Arial" panose="020B0604020202020204" pitchFamily="34" charset="0"/>
                <a:cs typeface="Arial" panose="020B0604020202020204" pitchFamily="34" charset="0"/>
              </a:defRPr>
            </a:lvl4pPr>
            <a:lvl5pPr>
              <a:spcAft>
                <a:spcPts val="100"/>
              </a:spcAft>
              <a:defRPr sz="12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4">
            <a:extLst>
              <a:ext uri="{FF2B5EF4-FFF2-40B4-BE49-F238E27FC236}">
                <a16:creationId xmlns:a16="http://schemas.microsoft.com/office/drawing/2014/main" id="{A1C11962-BE99-4749-97F6-DBB9015F90B0}"/>
              </a:ext>
            </a:extLst>
          </p:cNvPr>
          <p:cNvSpPr>
            <a:spLocks noGrp="1"/>
          </p:cNvSpPr>
          <p:nvPr>
            <p:ph type="body" sz="quarter" idx="21" hasCustomPrompt="1"/>
          </p:nvPr>
        </p:nvSpPr>
        <p:spPr>
          <a:xfrm>
            <a:off x="4628842" y="5354191"/>
            <a:ext cx="4498975" cy="262050"/>
          </a:xfrm>
        </p:spPr>
        <p:txBody>
          <a:bodyPr anchor="b" anchorCtr="0">
            <a:noAutofit/>
          </a:bodyPr>
          <a:lstStyle>
            <a:lvl1pPr marL="0" indent="0">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Development</a:t>
            </a:r>
          </a:p>
        </p:txBody>
      </p:sp>
      <p:sp>
        <p:nvSpPr>
          <p:cNvPr id="25" name="Content Placeholder 3">
            <a:extLst>
              <a:ext uri="{FF2B5EF4-FFF2-40B4-BE49-F238E27FC236}">
                <a16:creationId xmlns:a16="http://schemas.microsoft.com/office/drawing/2014/main" id="{593029F9-39D2-4737-82DD-2A94626B358C}"/>
              </a:ext>
            </a:extLst>
          </p:cNvPr>
          <p:cNvSpPr>
            <a:spLocks noGrp="1"/>
          </p:cNvSpPr>
          <p:nvPr>
            <p:ph sz="half" idx="22"/>
          </p:nvPr>
        </p:nvSpPr>
        <p:spPr>
          <a:xfrm>
            <a:off x="4630429" y="5644784"/>
            <a:ext cx="4497388" cy="1097280"/>
          </a:xfrm>
        </p:spPr>
        <p:txBody>
          <a:bodyPr>
            <a:noAutofit/>
          </a:bodyPr>
          <a:lstStyle>
            <a:lvl1pPr>
              <a:spcAft>
                <a:spcPts val="100"/>
              </a:spcAft>
              <a:defRPr sz="1200">
                <a:latin typeface="Arial" panose="020B0604020202020204" pitchFamily="34" charset="0"/>
                <a:cs typeface="Arial" panose="020B0604020202020204" pitchFamily="34" charset="0"/>
              </a:defRPr>
            </a:lvl1pPr>
            <a:lvl2pPr>
              <a:spcAft>
                <a:spcPts val="100"/>
              </a:spcAft>
              <a:defRPr sz="1200">
                <a:latin typeface="Arial" panose="020B0604020202020204" pitchFamily="34" charset="0"/>
                <a:cs typeface="Arial" panose="020B0604020202020204" pitchFamily="34" charset="0"/>
              </a:defRPr>
            </a:lvl2pPr>
            <a:lvl3pPr>
              <a:spcAft>
                <a:spcPts val="100"/>
              </a:spcAft>
              <a:defRPr sz="1200">
                <a:latin typeface="Arial" panose="020B0604020202020204" pitchFamily="34" charset="0"/>
                <a:cs typeface="Arial" panose="020B0604020202020204" pitchFamily="34" charset="0"/>
              </a:defRPr>
            </a:lvl3pPr>
            <a:lvl4pPr>
              <a:spcAft>
                <a:spcPts val="100"/>
              </a:spcAft>
              <a:defRPr sz="1200">
                <a:latin typeface="Arial" panose="020B0604020202020204" pitchFamily="34" charset="0"/>
                <a:cs typeface="Arial" panose="020B0604020202020204" pitchFamily="34" charset="0"/>
              </a:defRPr>
            </a:lvl4pPr>
            <a:lvl5pPr>
              <a:spcAft>
                <a:spcPts val="100"/>
              </a:spcAft>
              <a:defRPr sz="12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885D8D69-B8F2-49EC-B738-D33C181543C4}"/>
              </a:ext>
            </a:extLst>
          </p:cNvPr>
          <p:cNvSpPr>
            <a:spLocks noGrp="1"/>
          </p:cNvSpPr>
          <p:nvPr>
            <p:ph type="body" idx="23"/>
          </p:nvPr>
        </p:nvSpPr>
        <p:spPr>
          <a:xfrm>
            <a:off x="0" y="912029"/>
            <a:ext cx="4497388" cy="443182"/>
          </a:xfrm>
        </p:spPr>
        <p:txBody>
          <a:bodyPr anchor="b" anchorCtr="0">
            <a:normAutofit/>
          </a:bodyPr>
          <a:lstStyle>
            <a:lvl1pPr marL="0" indent="0">
              <a:buNone/>
              <a:defRPr sz="2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22" name="Straight Connector 21"/>
          <p:cNvCxnSpPr/>
          <p:nvPr userDrawn="1"/>
        </p:nvCxnSpPr>
        <p:spPr>
          <a:xfrm flipH="1">
            <a:off x="0" y="3748483"/>
            <a:ext cx="456390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H="1">
            <a:off x="4563908" y="1383713"/>
            <a:ext cx="456390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4563908" y="2797683"/>
            <a:ext cx="456390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flipH="1">
            <a:off x="4563908" y="4216609"/>
            <a:ext cx="456390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flipH="1">
            <a:off x="4563908" y="5630579"/>
            <a:ext cx="456390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FDF6F881-2DA3-47D3-BD02-740B385B375B}"/>
              </a:ext>
            </a:extLst>
          </p:cNvPr>
          <p:cNvSpPr txBox="1"/>
          <p:nvPr userDrawn="1"/>
        </p:nvSpPr>
        <p:spPr>
          <a:xfrm>
            <a:off x="4645024" y="794602"/>
            <a:ext cx="4498975" cy="307777"/>
          </a:xfrm>
          <a:prstGeom prst="rect">
            <a:avLst/>
          </a:prstGeom>
          <a:solidFill>
            <a:schemeClr val="tx1"/>
          </a:solidFill>
        </p:spPr>
        <p:txBody>
          <a:bodyPr wrap="square" lIns="45720" rIns="45720" rtlCol="0">
            <a:spAutoFit/>
          </a:bodyPr>
          <a:lstStyle/>
          <a:p>
            <a:r>
              <a:rPr lang="en-US" sz="1400" dirty="0">
                <a:solidFill>
                  <a:schemeClr val="bg1"/>
                </a:solidFill>
                <a:latin typeface="Arial" panose="020B0604020202020204" pitchFamily="34" charset="0"/>
                <a:cs typeface="Arial" panose="020B0604020202020204" pitchFamily="34" charset="0"/>
              </a:rPr>
              <a:t>FY 14    15    16    17    18    19    20    21    22    23   24</a:t>
            </a:r>
          </a:p>
        </p:txBody>
      </p:sp>
    </p:spTree>
    <p:extLst>
      <p:ext uri="{BB962C8B-B14F-4D97-AF65-F5344CB8AC3E}">
        <p14:creationId xmlns:p14="http://schemas.microsoft.com/office/powerpoint/2010/main" val="3354754256"/>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0986526"/>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Content Slide Templa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43966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d of Brief Slide">
    <p:spTree>
      <p:nvGrpSpPr>
        <p:cNvPr id="1" name=""/>
        <p:cNvGrpSpPr/>
        <p:nvPr/>
      </p:nvGrpSpPr>
      <p:grpSpPr>
        <a:xfrm>
          <a:off x="0" y="0"/>
          <a:ext cx="0" cy="0"/>
          <a:chOff x="0" y="0"/>
          <a:chExt cx="0" cy="0"/>
        </a:xfrm>
      </p:grpSpPr>
      <p:sp>
        <p:nvSpPr>
          <p:cNvPr id="2" name="TextBox 1"/>
          <p:cNvSpPr txBox="1"/>
          <p:nvPr userDrawn="1"/>
        </p:nvSpPr>
        <p:spPr>
          <a:xfrm>
            <a:off x="0" y="3029447"/>
            <a:ext cx="9143999"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End</a:t>
            </a:r>
            <a:r>
              <a:rPr lang="en-US" sz="4400" b="1" baseline="0" dirty="0">
                <a:latin typeface="Arial" panose="020B0604020202020204" pitchFamily="34" charset="0"/>
                <a:cs typeface="Arial" panose="020B0604020202020204" pitchFamily="34" charset="0"/>
              </a:rPr>
              <a:t> of Brief</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968037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11" name="Rectangle 10"/>
          <p:cNvSpPr/>
          <p:nvPr userDrawn="1"/>
        </p:nvSpPr>
        <p:spPr bwMode="auto">
          <a:xfrm>
            <a:off x="0" y="1676400"/>
            <a:ext cx="9144000" cy="4953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i="1" dirty="0" smtClean="0">
              <a:solidFill>
                <a:srgbClr val="000000"/>
              </a:solidFill>
              <a:latin typeface="Tahoma" charset="0"/>
            </a:endParaRPr>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val="0"/>
              </a:ext>
            </a:extLst>
          </a:blip>
          <a:srcRect r="9716" b="16922"/>
          <a:stretch/>
        </p:blipFill>
        <p:spPr>
          <a:xfrm>
            <a:off x="5185834" y="1036949"/>
            <a:ext cx="3644590" cy="410851"/>
          </a:xfrm>
          <a:prstGeom prst="rect">
            <a:avLst/>
          </a:prstGeom>
        </p:spPr>
      </p:pic>
      <p:sp>
        <p:nvSpPr>
          <p:cNvPr id="13" name="TextBox 12"/>
          <p:cNvSpPr txBox="1"/>
          <p:nvPr userDrawn="1"/>
        </p:nvSpPr>
        <p:spPr>
          <a:xfrm>
            <a:off x="4038600" y="772490"/>
            <a:ext cx="4876800" cy="369332"/>
          </a:xfrm>
          <a:prstGeom prst="rect">
            <a:avLst/>
          </a:prstGeom>
          <a:noFill/>
        </p:spPr>
        <p:txBody>
          <a:bodyPr wrap="square" rtlCol="0">
            <a:spAutoFit/>
          </a:bodyPr>
          <a:lstStyle/>
          <a:p>
            <a:pPr algn="r"/>
            <a:r>
              <a:rPr lang="en-US" b="1" dirty="0" err="1" smtClean="0">
                <a:solidFill>
                  <a:srgbClr val="FFFFFF"/>
                </a:solidFill>
                <a:latin typeface="Lucida Sans" panose="020B0602030504020204" pitchFamily="34" charset="0"/>
              </a:rPr>
              <a:t>PdM</a:t>
            </a:r>
            <a:r>
              <a:rPr lang="en-US" b="1" dirty="0" smtClean="0">
                <a:solidFill>
                  <a:srgbClr val="FFFFFF"/>
                </a:solidFill>
                <a:latin typeface="Lucida Sans" panose="020B0602030504020204" pitchFamily="34" charset="0"/>
              </a:rPr>
              <a:t> Army Training Information System</a:t>
            </a:r>
          </a:p>
        </p:txBody>
      </p:sp>
      <p:pic>
        <p:nvPicPr>
          <p:cNvPr id="14" name="Picture 13"/>
          <p:cNvPicPr>
            <a:picLocks noChangeAspect="1"/>
          </p:cNvPicPr>
          <p:nvPr userDrawn="1"/>
        </p:nvPicPr>
        <p:blipFill>
          <a:blip r:embed="rId3"/>
          <a:stretch>
            <a:fillRect/>
          </a:stretch>
        </p:blipFill>
        <p:spPr>
          <a:xfrm>
            <a:off x="516157" y="263094"/>
            <a:ext cx="8305800" cy="951058"/>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600200" y="536642"/>
            <a:ext cx="2141394" cy="2070672"/>
          </a:xfrm>
          <a:prstGeom prst="rect">
            <a:avLst/>
          </a:prstGeom>
        </p:spPr>
      </p:pic>
      <p:pic>
        <p:nvPicPr>
          <p:cNvPr id="17" name="Picture 1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4800" y="6019800"/>
            <a:ext cx="1447800" cy="493207"/>
          </a:xfrm>
          <a:prstGeom prst="rect">
            <a:avLst/>
          </a:prstGeom>
        </p:spPr>
      </p:pic>
      <p:pic>
        <p:nvPicPr>
          <p:cNvPr id="18" name="Picture 17"/>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7391400" y="6040008"/>
            <a:ext cx="1447800" cy="436992"/>
          </a:xfrm>
          <a:prstGeom prst="rect">
            <a:avLst/>
          </a:prstGeom>
        </p:spPr>
      </p:pic>
    </p:spTree>
    <p:extLst>
      <p:ext uri="{BB962C8B-B14F-4D97-AF65-F5344CB8AC3E}">
        <p14:creationId xmlns:p14="http://schemas.microsoft.com/office/powerpoint/2010/main" val="11547694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382000" cy="4343400"/>
          </a:xfrm>
          <a:prstGeom prst="rect">
            <a:avLst/>
          </a:prstGeom>
        </p:spPr>
        <p:txBody>
          <a:bodyPr/>
          <a:lstStyle>
            <a:lvl1pPr>
              <a:defRPr sz="1500">
                <a:latin typeface="+mn-lt"/>
                <a:ea typeface="Tahoma" pitchFamily="34" charset="0"/>
                <a:cs typeface="Tahoma" pitchFamily="34" charset="0"/>
              </a:defRPr>
            </a:lvl1pPr>
            <a:lvl2pPr>
              <a:defRPr sz="1350">
                <a:latin typeface="+mn-lt"/>
                <a:ea typeface="Tahoma" pitchFamily="34" charset="0"/>
                <a:cs typeface="Tahoma" pitchFamily="34" charset="0"/>
              </a:defRPr>
            </a:lvl2pPr>
            <a:lvl3pPr>
              <a:defRPr sz="1200">
                <a:latin typeface="+mn-lt"/>
                <a:ea typeface="Tahoma" pitchFamily="34" charset="0"/>
                <a:cs typeface="Tahoma" pitchFamily="34" charset="0"/>
              </a:defRPr>
            </a:lvl3pPr>
            <a:lvl4pPr>
              <a:defRPr sz="1050">
                <a:latin typeface="+mn-lt"/>
                <a:ea typeface="Tahoma" pitchFamily="34" charset="0"/>
                <a:cs typeface="Tahoma" pitchFamily="34" charset="0"/>
              </a:defRPr>
            </a:lvl4pPr>
            <a:lvl5pPr>
              <a:defRPr sz="825">
                <a:latin typeface="+mn-lt"/>
                <a:ea typeface="Tahoma"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Rectangle 1"/>
          <p:cNvSpPr/>
          <p:nvPr userDrawn="1"/>
        </p:nvSpPr>
        <p:spPr bwMode="auto">
          <a:xfrm>
            <a:off x="0" y="6629400"/>
            <a:ext cx="9144000" cy="228600"/>
          </a:xfrm>
          <a:prstGeom prst="rect">
            <a:avLst/>
          </a:prstGeom>
          <a:solidFill>
            <a:schemeClr val="bg2">
              <a:lumMod val="65000"/>
              <a:lumOff val="35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i="1" smtClean="0">
              <a:solidFill>
                <a:srgbClr val="FFFFFF"/>
              </a:solidFill>
              <a:latin typeface="Tahoma" charset="0"/>
            </a:endParaRPr>
          </a:p>
        </p:txBody>
      </p:sp>
      <p:sp>
        <p:nvSpPr>
          <p:cNvPr id="22" name="Content Placeholder 21"/>
          <p:cNvSpPr>
            <a:spLocks noGrp="1"/>
          </p:cNvSpPr>
          <p:nvPr>
            <p:ph sz="quarter" idx="11" hasCustomPrompt="1"/>
          </p:nvPr>
        </p:nvSpPr>
        <p:spPr>
          <a:xfrm>
            <a:off x="1600200" y="751383"/>
            <a:ext cx="4572000" cy="381000"/>
          </a:xfrm>
          <a:prstGeom prst="rect">
            <a:avLst/>
          </a:prstGeom>
        </p:spPr>
        <p:txBody>
          <a:bodyPr anchor="ctr"/>
          <a:lstStyle>
            <a:lvl1pPr algn="l">
              <a:buNone/>
              <a:defRPr sz="1800" b="1">
                <a:solidFill>
                  <a:schemeClr val="bg1"/>
                </a:solidFill>
                <a:latin typeface="+mj-lt"/>
                <a:ea typeface="Tahoma" pitchFamily="34" charset="0"/>
                <a:cs typeface="Tahoma" pitchFamily="34" charset="0"/>
              </a:defRPr>
            </a:lvl1pPr>
          </a:lstStyle>
          <a:p>
            <a:pPr lvl="0"/>
            <a:r>
              <a:rPr lang="en-US" dirty="0" smtClean="0"/>
              <a:t>Slide Title</a:t>
            </a:r>
            <a:endParaRPr lang="en-US" dirty="0"/>
          </a:p>
        </p:txBody>
      </p:sp>
      <p:cxnSp>
        <p:nvCxnSpPr>
          <p:cNvPr id="21" name="Elbow Connector 20"/>
          <p:cNvCxnSpPr/>
          <p:nvPr userDrawn="1"/>
        </p:nvCxnSpPr>
        <p:spPr bwMode="auto">
          <a:xfrm>
            <a:off x="1402655" y="673761"/>
            <a:ext cx="7284147" cy="586680"/>
          </a:xfrm>
          <a:prstGeom prst="bentConnector3">
            <a:avLst>
              <a:gd name="adj1" fmla="val 1647"/>
            </a:avLst>
          </a:prstGeom>
          <a:solidFill>
            <a:schemeClr val="accent1"/>
          </a:solidFill>
          <a:ln w="6350" cap="flat" cmpd="sng" algn="ctr">
            <a:solidFill>
              <a:srgbClr val="FFCE28"/>
            </a:solidFill>
            <a:prstDash val="solid"/>
            <a:round/>
            <a:headEnd type="none" w="med" len="med"/>
            <a:tailEnd type="none" w="med" len="med"/>
          </a:ln>
          <a:effectLst/>
        </p:spPr>
      </p:cxnSp>
      <p:sp>
        <p:nvSpPr>
          <p:cNvPr id="37" name="Rectangle 36"/>
          <p:cNvSpPr/>
          <p:nvPr userDrawn="1"/>
        </p:nvSpPr>
        <p:spPr bwMode="auto">
          <a:xfrm>
            <a:off x="0" y="-16668"/>
            <a:ext cx="9144000" cy="550068"/>
          </a:xfrm>
          <a:prstGeom prst="rect">
            <a:avLst/>
          </a:prstGeom>
          <a:solidFill>
            <a:schemeClr val="bg2">
              <a:lumMod val="65000"/>
              <a:lumOff val="35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i="1" smtClean="0">
              <a:solidFill>
                <a:srgbClr val="FFFFFF"/>
              </a:solidFill>
              <a:latin typeface="Tahoma" charset="0"/>
            </a:endParaRPr>
          </a:p>
        </p:txBody>
      </p:sp>
      <p:pic>
        <p:nvPicPr>
          <p:cNvPr id="38" name="Picture 3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99505" y="54843"/>
            <a:ext cx="1203148" cy="1205598"/>
          </a:xfrm>
          <a:prstGeom prst="rect">
            <a:avLst/>
          </a:prstGeom>
        </p:spPr>
      </p:pic>
      <p:pic>
        <p:nvPicPr>
          <p:cNvPr id="39" name="Picture 38"/>
          <p:cNvPicPr>
            <a:picLocks noChangeAspect="1"/>
          </p:cNvPicPr>
          <p:nvPr userDrawn="1"/>
        </p:nvPicPr>
        <p:blipFill rotWithShape="1">
          <a:blip r:embed="rId3" cstate="screen">
            <a:extLst>
              <a:ext uri="{28A0092B-C50C-407E-A947-70E740481C1C}">
                <a14:useLocalDpi xmlns:a14="http://schemas.microsoft.com/office/drawing/2010/main" val="0"/>
              </a:ext>
            </a:extLst>
          </a:blip>
          <a:srcRect r="9716" b="16922"/>
          <a:stretch/>
        </p:blipFill>
        <p:spPr>
          <a:xfrm>
            <a:off x="6172200" y="165142"/>
            <a:ext cx="2590800" cy="292058"/>
          </a:xfrm>
          <a:prstGeom prst="rect">
            <a:avLst/>
          </a:prstGeom>
        </p:spPr>
      </p:pic>
      <p:sp>
        <p:nvSpPr>
          <p:cNvPr id="40" name="TextBox 39"/>
          <p:cNvSpPr txBox="1"/>
          <p:nvPr userDrawn="1"/>
        </p:nvSpPr>
        <p:spPr>
          <a:xfrm>
            <a:off x="4178963" y="54845"/>
            <a:ext cx="4660239" cy="230832"/>
          </a:xfrm>
          <a:prstGeom prst="rect">
            <a:avLst/>
          </a:prstGeom>
          <a:noFill/>
        </p:spPr>
        <p:txBody>
          <a:bodyPr wrap="square" rtlCol="0">
            <a:spAutoFit/>
          </a:bodyPr>
          <a:lstStyle/>
          <a:p>
            <a:pPr algn="r"/>
            <a:r>
              <a:rPr lang="en-US" sz="900" b="1" dirty="0" smtClean="0">
                <a:solidFill>
                  <a:srgbClr val="FFFFFF"/>
                </a:solidFill>
                <a:latin typeface="Lucida Sans" panose="020B0602030504020204" pitchFamily="34" charset="0"/>
              </a:rPr>
              <a:t>PdM Army Training Information System</a:t>
            </a:r>
          </a:p>
        </p:txBody>
      </p:sp>
      <p:sp>
        <p:nvSpPr>
          <p:cNvPr id="15" name="Footer Placeholder 4"/>
          <p:cNvSpPr txBox="1">
            <a:spLocks/>
          </p:cNvSpPr>
          <p:nvPr userDrawn="1"/>
        </p:nvSpPr>
        <p:spPr bwMode="auto">
          <a:xfrm>
            <a:off x="5715000" y="6618787"/>
            <a:ext cx="2971802" cy="239217"/>
          </a:xfrm>
          <a:prstGeom prst="rect">
            <a:avLst/>
          </a:prstGeom>
          <a:noFill/>
          <a:ln w="9525">
            <a:noFill/>
            <a:miter lim="800000"/>
            <a:headEnd/>
            <a:tailEnd/>
          </a:ln>
        </p:spPr>
        <p:txBody>
          <a:bodyPr/>
          <a:lstStyle/>
          <a:p>
            <a:pPr algn="r"/>
            <a:r>
              <a:rPr lang="en-US" sz="750" dirty="0" smtClean="0">
                <a:solidFill>
                  <a:srgbClr val="FFFFFF"/>
                </a:solidFill>
                <a:cs typeface="Arial" panose="020B0604020202020204" pitchFamily="34" charset="0"/>
              </a:rPr>
              <a:t> </a:t>
            </a:r>
            <a:fld id="{1A9AF18B-9610-47E9-B5FD-66AF417CFEBA}" type="datetime5">
              <a:rPr lang="en-US" sz="750" smtClean="0">
                <a:solidFill>
                  <a:srgbClr val="FFFFFF"/>
                </a:solidFill>
                <a:cs typeface="Arial" panose="020B0604020202020204" pitchFamily="34" charset="0"/>
              </a:rPr>
              <a:pPr algn="r"/>
              <a:t>26-Mar-20</a:t>
            </a:fld>
            <a:endParaRPr lang="en-US" sz="750" dirty="0">
              <a:solidFill>
                <a:srgbClr val="FFFFFF"/>
              </a:solidFill>
              <a:cs typeface="Arial" panose="020B0604020202020204" pitchFamily="34" charset="0"/>
            </a:endParaRPr>
          </a:p>
        </p:txBody>
      </p:sp>
    </p:spTree>
    <p:extLst>
      <p:ext uri="{BB962C8B-B14F-4D97-AF65-F5344CB8AC3E}">
        <p14:creationId xmlns:p14="http://schemas.microsoft.com/office/powerpoint/2010/main" val="660521268"/>
      </p:ext>
    </p:extLst>
  </p:cSld>
  <p:clrMapOvr>
    <a:masterClrMapping/>
  </p:clrMapOvr>
  <p:timing>
    <p:tnLst>
      <p:par>
        <p:cTn id="1" dur="indefinite" restart="never" nodeType="tmRoot"/>
      </p:par>
    </p:tnLst>
  </p:timing>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2"/>
          <p:cNvSpPr>
            <a:spLocks noGrp="1"/>
          </p:cNvSpPr>
          <p:nvPr>
            <p:ph type="sldNum" sz="quarter" idx="4"/>
          </p:nvPr>
        </p:nvSpPr>
        <p:spPr>
          <a:xfrm>
            <a:off x="7080521" y="6482814"/>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C47D97-FCBE-47D2-BA90-06628D71B498}" type="slidenum">
              <a:rPr lang="en-US" smtClean="0"/>
              <a:t>‹#›</a:t>
            </a:fld>
            <a:endParaRPr lang="en-US" dirty="0"/>
          </a:p>
        </p:txBody>
      </p:sp>
    </p:spTree>
    <p:extLst>
      <p:ext uri="{BB962C8B-B14F-4D97-AF65-F5344CB8AC3E}">
        <p14:creationId xmlns:p14="http://schemas.microsoft.com/office/powerpoint/2010/main" val="118123674"/>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2"/>
          <p:cNvSpPr>
            <a:spLocks noGrp="1"/>
          </p:cNvSpPr>
          <p:nvPr>
            <p:ph type="sldNum" sz="quarter" idx="4"/>
          </p:nvPr>
        </p:nvSpPr>
        <p:spPr>
          <a:xfrm>
            <a:off x="7080521" y="6482814"/>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C47D97-FCBE-47D2-BA90-06628D71B498}" type="slidenum">
              <a:rPr lang="en-US" smtClean="0"/>
              <a:t>‹#›</a:t>
            </a:fld>
            <a:endParaRPr lang="en-US" dirty="0"/>
          </a:p>
        </p:txBody>
      </p:sp>
    </p:spTree>
    <p:extLst>
      <p:ext uri="{BB962C8B-B14F-4D97-AF65-F5344CB8AC3E}">
        <p14:creationId xmlns:p14="http://schemas.microsoft.com/office/powerpoint/2010/main" val="134382813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155AFBC-AF32-476B-9FAC-FD4FB684FFF2}" type="slidenum">
              <a:rPr lang="en-US" smtClean="0"/>
              <a:t>‹#›</a:t>
            </a:fld>
            <a:endParaRPr lang="en-US"/>
          </a:p>
        </p:txBody>
      </p:sp>
    </p:spTree>
    <p:extLst>
      <p:ext uri="{BB962C8B-B14F-4D97-AF65-F5344CB8AC3E}">
        <p14:creationId xmlns:p14="http://schemas.microsoft.com/office/powerpoint/2010/main" val="979047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Tex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422031" y="1508400"/>
            <a:ext cx="8301046" cy="459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2658035" y="0"/>
            <a:ext cx="6477000" cy="611188"/>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872001386"/>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grpSp>
        <p:nvGrpSpPr>
          <p:cNvPr id="5" name="Group 23"/>
          <p:cNvGrpSpPr>
            <a:grpSpLocks/>
          </p:cNvGrpSpPr>
          <p:nvPr userDrawn="1"/>
        </p:nvGrpSpPr>
        <p:grpSpPr bwMode="auto">
          <a:xfrm>
            <a:off x="0" y="-4762"/>
            <a:ext cx="9144000" cy="868832"/>
            <a:chOff x="0" y="-13618"/>
            <a:chExt cx="9150560" cy="869053"/>
          </a:xfrm>
        </p:grpSpPr>
        <p:sp>
          <p:nvSpPr>
            <p:cNvPr id="6" name="Rectangle 10"/>
            <p:cNvSpPr>
              <a:spLocks noChangeArrowheads="1"/>
            </p:cNvSpPr>
            <p:nvPr/>
          </p:nvSpPr>
          <p:spPr bwMode="auto">
            <a:xfrm>
              <a:off x="1572904" y="577083"/>
              <a:ext cx="1767619" cy="278352"/>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28575" tIns="15875" rIns="28575" bIns="15875">
              <a:spAutoFit/>
            </a:bodyPr>
            <a:lstStyle>
              <a:lvl1pPr defTabSz="84138">
                <a:defRPr>
                  <a:solidFill>
                    <a:schemeClr val="tx1"/>
                  </a:solidFill>
                  <a:latin typeface="Arial" panose="020B0604020202020204" pitchFamily="34" charset="0"/>
                  <a:cs typeface="Arial" panose="020B0604020202020204" pitchFamily="34" charset="0"/>
                </a:defRPr>
              </a:lvl1pPr>
              <a:lvl2pPr marL="742950" indent="-285750" defTabSz="84138">
                <a:defRPr>
                  <a:solidFill>
                    <a:schemeClr val="tx1"/>
                  </a:solidFill>
                  <a:latin typeface="Arial" panose="020B0604020202020204" pitchFamily="34" charset="0"/>
                  <a:cs typeface="Arial" panose="020B0604020202020204" pitchFamily="34" charset="0"/>
                </a:defRPr>
              </a:lvl2pPr>
              <a:lvl3pPr marL="1143000" indent="-228600" defTabSz="84138">
                <a:defRPr>
                  <a:solidFill>
                    <a:schemeClr val="tx1"/>
                  </a:solidFill>
                  <a:latin typeface="Arial" panose="020B0604020202020204" pitchFamily="34" charset="0"/>
                  <a:cs typeface="Arial" panose="020B0604020202020204" pitchFamily="34" charset="0"/>
                </a:defRPr>
              </a:lvl3pPr>
              <a:lvl4pPr marL="1600200" indent="-228600" defTabSz="84138">
                <a:defRPr>
                  <a:solidFill>
                    <a:schemeClr val="tx1"/>
                  </a:solidFill>
                  <a:latin typeface="Arial" panose="020B0604020202020204" pitchFamily="34" charset="0"/>
                  <a:cs typeface="Arial" panose="020B0604020202020204" pitchFamily="34" charset="0"/>
                </a:defRPr>
              </a:lvl4pPr>
              <a:lvl5pPr marL="2057400" indent="-228600" defTabSz="84138">
                <a:defRPr>
                  <a:solidFill>
                    <a:schemeClr val="tx1"/>
                  </a:solidFill>
                  <a:latin typeface="Arial" panose="020B0604020202020204" pitchFamily="34" charset="0"/>
                  <a:cs typeface="Arial" panose="020B0604020202020204" pitchFamily="34" charset="0"/>
                </a:defRPr>
              </a:lvl5pPr>
              <a:lvl6pPr marL="2514600" indent="-228600" defTabSz="84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4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4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4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en-US" sz="1600" b="1" dirty="0">
                  <a:solidFill>
                    <a:srgbClr val="81AD00"/>
                  </a:solidFill>
                </a:rPr>
                <a:t>Army G-3/5/7</a:t>
              </a:r>
              <a:endParaRPr lang="en-US" altLang="en-US" sz="1600" b="1" dirty="0">
                <a:solidFill>
                  <a:srgbClr val="767900"/>
                </a:solidFill>
              </a:endParaRPr>
            </a:p>
          </p:txBody>
        </p:sp>
        <p:pic>
          <p:nvPicPr>
            <p:cNvPr id="7" name="Picture 17" descr="P-300-Md-BOTG-Brand-Banner-Horz"/>
            <p:cNvPicPr>
              <a:picLocks noChangeAspect="1" noChangeArrowheads="1"/>
            </p:cNvPicPr>
            <p:nvPr/>
          </p:nvPicPr>
          <p:blipFill>
            <a:blip r:embed="rId2" cstate="screen">
              <a:extLst>
                <a:ext uri="{28A0092B-C50C-407E-A947-70E740481C1C}">
                  <a14:useLocalDpi xmlns:a14="http://schemas.microsoft.com/office/drawing/2010/main" val="0"/>
                </a:ext>
              </a:extLst>
            </a:blip>
            <a:srcRect l="2744" t="10001" r="77745"/>
            <a:stretch>
              <a:fillRect/>
            </a:stretch>
          </p:blipFill>
          <p:spPr bwMode="auto">
            <a:xfrm>
              <a:off x="1" y="-8882"/>
              <a:ext cx="456688" cy="64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8"/>
            <p:cNvGrpSpPr>
              <a:grpSpLocks/>
            </p:cNvGrpSpPr>
            <p:nvPr/>
          </p:nvGrpSpPr>
          <p:grpSpPr bwMode="auto">
            <a:xfrm>
              <a:off x="3383280" y="624308"/>
              <a:ext cx="5760720" cy="137162"/>
              <a:chOff x="192" y="1023"/>
              <a:chExt cx="5376" cy="96"/>
            </a:xfrm>
          </p:grpSpPr>
          <p:sp>
            <p:nvSpPr>
              <p:cNvPr id="13" name="Rectangle 9"/>
              <p:cNvSpPr>
                <a:spLocks noChangeArrowheads="1"/>
              </p:cNvSpPr>
              <p:nvPr/>
            </p:nvSpPr>
            <p:spPr bwMode="auto">
              <a:xfrm>
                <a:off x="192" y="1023"/>
                <a:ext cx="5376" cy="48"/>
              </a:xfrm>
              <a:prstGeom prst="rect">
                <a:avLst/>
              </a:prstGeom>
              <a:solidFill>
                <a:srgbClr val="FFD521"/>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dirty="0">
                  <a:solidFill>
                    <a:srgbClr val="000000"/>
                  </a:solidFill>
                  <a:latin typeface="Times New Roman" panose="02020603050405020304" pitchFamily="18" charset="0"/>
                </a:endParaRPr>
              </a:p>
            </p:txBody>
          </p:sp>
          <p:sp>
            <p:nvSpPr>
              <p:cNvPr id="14" name="Rectangle 10"/>
              <p:cNvSpPr>
                <a:spLocks noChangeArrowheads="1"/>
              </p:cNvSpPr>
              <p:nvPr/>
            </p:nvSpPr>
            <p:spPr bwMode="auto">
              <a:xfrm>
                <a:off x="192" y="1071"/>
                <a:ext cx="5376" cy="48"/>
              </a:xfrm>
              <a:prstGeom prst="rect">
                <a:avLst/>
              </a:prstGeom>
              <a:solidFill>
                <a:srgbClr val="000000"/>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dirty="0">
                  <a:solidFill>
                    <a:srgbClr val="000000"/>
                  </a:solidFill>
                  <a:latin typeface="Times New Roman" panose="02020603050405020304" pitchFamily="18" charset="0"/>
                </a:endParaRPr>
              </a:p>
            </p:txBody>
          </p:sp>
        </p:grpSp>
        <p:grpSp>
          <p:nvGrpSpPr>
            <p:cNvPr id="9" name="Group 9"/>
            <p:cNvGrpSpPr>
              <a:grpSpLocks/>
            </p:cNvGrpSpPr>
            <p:nvPr userDrawn="1"/>
          </p:nvGrpSpPr>
          <p:grpSpPr bwMode="auto">
            <a:xfrm>
              <a:off x="0" y="628358"/>
              <a:ext cx="1544761" cy="140020"/>
              <a:chOff x="192" y="1017"/>
              <a:chExt cx="5374" cy="98"/>
            </a:xfrm>
          </p:grpSpPr>
          <p:sp>
            <p:nvSpPr>
              <p:cNvPr id="11" name="Rectangle 9"/>
              <p:cNvSpPr>
                <a:spLocks noChangeArrowheads="1"/>
              </p:cNvSpPr>
              <p:nvPr/>
            </p:nvSpPr>
            <p:spPr bwMode="auto">
              <a:xfrm>
                <a:off x="192" y="1017"/>
                <a:ext cx="5374" cy="49"/>
              </a:xfrm>
              <a:prstGeom prst="rect">
                <a:avLst/>
              </a:prstGeom>
              <a:solidFill>
                <a:srgbClr val="FFD521"/>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dirty="0">
                  <a:solidFill>
                    <a:srgbClr val="000000"/>
                  </a:solidFill>
                  <a:latin typeface="Times New Roman" panose="02020603050405020304" pitchFamily="18" charset="0"/>
                </a:endParaRPr>
              </a:p>
            </p:txBody>
          </p:sp>
          <p:sp>
            <p:nvSpPr>
              <p:cNvPr id="12" name="Rectangle 10"/>
              <p:cNvSpPr>
                <a:spLocks noChangeArrowheads="1"/>
              </p:cNvSpPr>
              <p:nvPr userDrawn="1"/>
            </p:nvSpPr>
            <p:spPr bwMode="auto">
              <a:xfrm>
                <a:off x="192" y="1066"/>
                <a:ext cx="5374" cy="49"/>
              </a:xfrm>
              <a:prstGeom prst="rect">
                <a:avLst/>
              </a:prstGeom>
              <a:solidFill>
                <a:srgbClr val="000000"/>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dirty="0">
                  <a:solidFill>
                    <a:srgbClr val="000000"/>
                  </a:solidFill>
                  <a:latin typeface="Times New Roman" panose="02020603050405020304" pitchFamily="18" charset="0"/>
                </a:endParaRPr>
              </a:p>
            </p:txBody>
          </p:sp>
        </p:grpSp>
        <p:sp>
          <p:nvSpPr>
            <p:cNvPr id="10" name="Rectangle 16"/>
            <p:cNvSpPr>
              <a:spLocks noChangeArrowheads="1"/>
            </p:cNvSpPr>
            <p:nvPr/>
          </p:nvSpPr>
          <p:spPr bwMode="auto">
            <a:xfrm>
              <a:off x="3389391" y="-13618"/>
              <a:ext cx="5761169" cy="63992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6493" tIns="43247" rIns="86493" bIns="43247" anchor="ctr"/>
            <a:lstStyle>
              <a:lvl1pPr defTabSz="865188">
                <a:defRPr>
                  <a:solidFill>
                    <a:schemeClr val="tx1"/>
                  </a:solidFill>
                  <a:latin typeface="Arial" panose="020B0604020202020204" pitchFamily="34" charset="0"/>
                  <a:cs typeface="Arial" panose="020B0604020202020204" pitchFamily="34" charset="0"/>
                </a:defRPr>
              </a:lvl1pPr>
              <a:lvl2pPr marL="742950" indent="-285750" defTabSz="865188">
                <a:defRPr>
                  <a:solidFill>
                    <a:schemeClr val="tx1"/>
                  </a:solidFill>
                  <a:latin typeface="Arial" panose="020B0604020202020204" pitchFamily="34" charset="0"/>
                  <a:cs typeface="Arial" panose="020B0604020202020204" pitchFamily="34" charset="0"/>
                </a:defRPr>
              </a:lvl2pPr>
              <a:lvl3pPr marL="1143000" indent="-228600" defTabSz="865188">
                <a:defRPr>
                  <a:solidFill>
                    <a:schemeClr val="tx1"/>
                  </a:solidFill>
                  <a:latin typeface="Arial" panose="020B0604020202020204" pitchFamily="34" charset="0"/>
                  <a:cs typeface="Arial" panose="020B0604020202020204" pitchFamily="34" charset="0"/>
                </a:defRPr>
              </a:lvl3pPr>
              <a:lvl4pPr marL="1600200" indent="-228600" defTabSz="865188">
                <a:defRPr>
                  <a:solidFill>
                    <a:schemeClr val="tx1"/>
                  </a:solidFill>
                  <a:latin typeface="Arial" panose="020B0604020202020204" pitchFamily="34" charset="0"/>
                  <a:cs typeface="Arial" panose="020B0604020202020204" pitchFamily="34" charset="0"/>
                </a:defRPr>
              </a:lvl4pPr>
              <a:lvl5pPr marL="2057400" indent="-228600" defTabSz="865188">
                <a:defRPr>
                  <a:solidFill>
                    <a:schemeClr val="tx1"/>
                  </a:solidFill>
                  <a:latin typeface="Arial" panose="020B0604020202020204" pitchFamily="34" charset="0"/>
                  <a:cs typeface="Arial" panose="020B0604020202020204" pitchFamily="34" charset="0"/>
                </a:defRPr>
              </a:lvl5pPr>
              <a:lvl6pPr marL="25146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endParaRPr lang="en-US" altLang="en-US" sz="1900" b="1" dirty="0">
                <a:solidFill>
                  <a:srgbClr val="000000"/>
                </a:solidFill>
              </a:endParaRPr>
            </a:p>
          </p:txBody>
        </p:sp>
      </p:grpSp>
      <p:sp>
        <p:nvSpPr>
          <p:cNvPr id="15" name="Rectangle 32"/>
          <p:cNvSpPr>
            <a:spLocks noChangeArrowheads="1"/>
          </p:cNvSpPr>
          <p:nvPr userDrawn="1"/>
        </p:nvSpPr>
        <p:spPr bwMode="auto">
          <a:xfrm>
            <a:off x="454026" y="1"/>
            <a:ext cx="4022725" cy="6397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1700" b="1" dirty="0">
                <a:solidFill>
                  <a:srgbClr val="F6C700"/>
                </a:solidFill>
              </a:rPr>
              <a:t>AMERICA’S ARMY:</a:t>
            </a:r>
          </a:p>
          <a:p>
            <a:pPr eaLnBrk="1" hangingPunct="1">
              <a:defRPr/>
            </a:pPr>
            <a:r>
              <a:rPr lang="en-US" altLang="en-US" sz="1500" b="1" dirty="0">
                <a:solidFill>
                  <a:srgbClr val="969696"/>
                </a:solidFill>
              </a:rPr>
              <a:t>Globally Responsive, Regionally Engaged</a:t>
            </a:r>
          </a:p>
        </p:txBody>
      </p:sp>
    </p:spTree>
    <p:extLst>
      <p:ext uri="{BB962C8B-B14F-4D97-AF65-F5344CB8AC3E}">
        <p14:creationId xmlns:p14="http://schemas.microsoft.com/office/powerpoint/2010/main" val="106082633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36451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422031" y="1508400"/>
            <a:ext cx="8301046" cy="459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2658035" y="0"/>
            <a:ext cx="6477000" cy="611188"/>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304236103"/>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1563"/>
            <a:ext cx="8229600" cy="5329238"/>
          </a:xfrm>
          <a:prstGeom prst="rect">
            <a:avLst/>
          </a:prstGeom>
        </p:spPr>
        <p:txBody>
          <a:bodyPr/>
          <a:lstStyle>
            <a:lvl1pPr>
              <a:defRPr sz="1800"/>
            </a:lvl1pPr>
            <a:lvl2pPr>
              <a:defRPr sz="1500"/>
            </a:lvl2pPr>
            <a:lvl3pPr>
              <a:defRPr sz="1200"/>
            </a:lvl3pPr>
            <a:lvl4pPr>
              <a:defRPr sz="105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2658035" y="0"/>
            <a:ext cx="6477000" cy="611188"/>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012597764"/>
      </p:ext>
    </p:extLst>
  </p:cSld>
  <p:clrMapOvr>
    <a:masterClrMapping/>
  </p:clrMapOvr>
  <p:transition spd="slow">
    <p:wipe dir="r"/>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9" name="Title 1"/>
          <p:cNvSpPr>
            <a:spLocks noGrp="1"/>
          </p:cNvSpPr>
          <p:nvPr>
            <p:ph type="title"/>
          </p:nvPr>
        </p:nvSpPr>
        <p:spPr>
          <a:xfrm>
            <a:off x="2658035" y="0"/>
            <a:ext cx="6477000" cy="611188"/>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325556436"/>
      </p:ext>
    </p:extLst>
  </p:cSld>
  <p:clrMapOvr>
    <a:masterClrMapping/>
  </p:clrMapOvr>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4" name="Title 1"/>
          <p:cNvSpPr>
            <a:spLocks noGrp="1"/>
          </p:cNvSpPr>
          <p:nvPr>
            <p:ph type="title"/>
          </p:nvPr>
        </p:nvSpPr>
        <p:spPr>
          <a:xfrm>
            <a:off x="2658035" y="0"/>
            <a:ext cx="6477000" cy="611188"/>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871657237"/>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14" name="Title 1"/>
          <p:cNvSpPr>
            <a:spLocks noGrp="1"/>
          </p:cNvSpPr>
          <p:nvPr>
            <p:ph type="title"/>
          </p:nvPr>
        </p:nvSpPr>
        <p:spPr>
          <a:xfrm>
            <a:off x="2658035" y="0"/>
            <a:ext cx="6477000" cy="611188"/>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720739931"/>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000" y="14758"/>
            <a:ext cx="6477000" cy="522287"/>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364162205"/>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000" y="2"/>
            <a:ext cx="6477000" cy="522287"/>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969115446"/>
      </p:ext>
    </p:extLst>
  </p:cSld>
  <p:clrMapOvr>
    <a:masterClrMapping/>
  </p:clrMapOvr>
  <p:transition advClick="0"/>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17" name="Title 1"/>
          <p:cNvSpPr>
            <a:spLocks noGrp="1"/>
          </p:cNvSpPr>
          <p:nvPr>
            <p:ph type="title"/>
          </p:nvPr>
        </p:nvSpPr>
        <p:spPr>
          <a:xfrm>
            <a:off x="2658035" y="0"/>
            <a:ext cx="6477000" cy="611188"/>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156393278"/>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3.xml"/><Relationship Id="rId7" Type="http://schemas.openxmlformats.org/officeDocument/2006/relationships/image" Target="../media/image3.pn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theme" Target="../theme/theme10.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11.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3.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3.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12.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71.xml"/><Relationship Id="rId2" Type="http://schemas.openxmlformats.org/officeDocument/2006/relationships/slideLayout" Target="../slideLayouts/slideLayout70.xml"/><Relationship Id="rId1" Type="http://schemas.openxmlformats.org/officeDocument/2006/relationships/slideLayout" Target="../slideLayouts/slideLayout69.xml"/><Relationship Id="rId5" Type="http://schemas.openxmlformats.org/officeDocument/2006/relationships/image" Target="../media/image12.jpeg"/><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theme" Target="../theme/theme14.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theme" Target="../theme/theme15.xml"/><Relationship Id="rId1" Type="http://schemas.openxmlformats.org/officeDocument/2006/relationships/slideLayout" Target="../slideLayouts/slideLayout82.xml"/><Relationship Id="rId4" Type="http://schemas.openxmlformats.org/officeDocument/2006/relationships/image" Target="../media/image15.png"/></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7" Type="http://schemas.openxmlformats.org/officeDocument/2006/relationships/image" Target="../media/image18.png"/><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image" Target="../media/image14.emf"/></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2" Type="http://schemas.openxmlformats.org/officeDocument/2006/relationships/slideLayout" Target="../slideLayouts/slideLayout86.xml"/><Relationship Id="rId1" Type="http://schemas.openxmlformats.org/officeDocument/2006/relationships/slideLayout" Target="../slideLayouts/slideLayout85.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89.xml"/><Relationship Id="rId7" Type="http://schemas.openxmlformats.org/officeDocument/2006/relationships/image" Target="../media/image26.jpeg"/><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theme" Target="../theme/theme18.xml"/><Relationship Id="rId5" Type="http://schemas.openxmlformats.org/officeDocument/2006/relationships/slideLayout" Target="../slideLayouts/slideLayout91.xml"/><Relationship Id="rId4" Type="http://schemas.openxmlformats.org/officeDocument/2006/relationships/slideLayout" Target="../slideLayouts/slideLayout90.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26" Type="http://schemas.openxmlformats.org/officeDocument/2006/relationships/slideLayout" Target="../slideLayouts/slideLayout117.xml"/><Relationship Id="rId3" Type="http://schemas.openxmlformats.org/officeDocument/2006/relationships/slideLayout" Target="../slideLayouts/slideLayout94.xml"/><Relationship Id="rId21" Type="http://schemas.openxmlformats.org/officeDocument/2006/relationships/slideLayout" Target="../slideLayouts/slideLayout112.xml"/><Relationship Id="rId34" Type="http://schemas.openxmlformats.org/officeDocument/2006/relationships/oleObject" Target="../embeddings/oleObject2.bin"/><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5" Type="http://schemas.openxmlformats.org/officeDocument/2006/relationships/slideLayout" Target="../slideLayouts/slideLayout116.xml"/><Relationship Id="rId33" Type="http://schemas.openxmlformats.org/officeDocument/2006/relationships/tags" Target="../tags/tag2.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20" Type="http://schemas.openxmlformats.org/officeDocument/2006/relationships/slideLayout" Target="../slideLayouts/slideLayout111.xml"/><Relationship Id="rId29" Type="http://schemas.openxmlformats.org/officeDocument/2006/relationships/slideLayout" Target="../slideLayouts/slideLayout120.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24" Type="http://schemas.openxmlformats.org/officeDocument/2006/relationships/slideLayout" Target="../slideLayouts/slideLayout115.xml"/><Relationship Id="rId32" Type="http://schemas.openxmlformats.org/officeDocument/2006/relationships/vmlDrawing" Target="../drawings/vmlDrawing2.v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23" Type="http://schemas.openxmlformats.org/officeDocument/2006/relationships/slideLayout" Target="../slideLayouts/slideLayout114.xml"/><Relationship Id="rId28" Type="http://schemas.openxmlformats.org/officeDocument/2006/relationships/slideLayout" Target="../slideLayouts/slideLayout119.xml"/><Relationship Id="rId36" Type="http://schemas.openxmlformats.org/officeDocument/2006/relationships/image" Target="../media/image2.jpeg"/><Relationship Id="rId10" Type="http://schemas.openxmlformats.org/officeDocument/2006/relationships/slideLayout" Target="../slideLayouts/slideLayout101.xml"/><Relationship Id="rId19" Type="http://schemas.openxmlformats.org/officeDocument/2006/relationships/slideLayout" Target="../slideLayouts/slideLayout110.xml"/><Relationship Id="rId31" Type="http://schemas.openxmlformats.org/officeDocument/2006/relationships/theme" Target="../theme/theme19.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 Id="rId22" Type="http://schemas.openxmlformats.org/officeDocument/2006/relationships/slideLayout" Target="../slideLayouts/slideLayout113.xml"/><Relationship Id="rId27" Type="http://schemas.openxmlformats.org/officeDocument/2006/relationships/slideLayout" Target="../slideLayouts/slideLayout118.xml"/><Relationship Id="rId30" Type="http://schemas.openxmlformats.org/officeDocument/2006/relationships/slideLayout" Target="../slideLayouts/slideLayout121.xml"/><Relationship Id="rId35"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2" Type="http://schemas.openxmlformats.org/officeDocument/2006/relationships/slideLayout" Target="../slideLayouts/slideLayout123.xml"/><Relationship Id="rId16" Type="http://schemas.openxmlformats.org/officeDocument/2006/relationships/image" Target="../media/image27.jpeg"/><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theme" Target="../theme/theme20.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6" Type="http://schemas.openxmlformats.org/officeDocument/2006/relationships/image" Target="../media/image27.jpeg"/><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theme" Target="../theme/theme21.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slideLayout" Target="../slideLayouts/slideLayout14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slideLayout" Target="../slideLayouts/slideLayout162.xml"/><Relationship Id="rId18" Type="http://schemas.openxmlformats.org/officeDocument/2006/relationships/slideLayout" Target="../slideLayouts/slideLayout167.xml"/><Relationship Id="rId26" Type="http://schemas.openxmlformats.org/officeDocument/2006/relationships/slideLayout" Target="../slideLayouts/slideLayout175.xml"/><Relationship Id="rId3" Type="http://schemas.openxmlformats.org/officeDocument/2006/relationships/slideLayout" Target="../slideLayouts/slideLayout152.xml"/><Relationship Id="rId21" Type="http://schemas.openxmlformats.org/officeDocument/2006/relationships/slideLayout" Target="../slideLayouts/slideLayout170.xml"/><Relationship Id="rId34" Type="http://schemas.openxmlformats.org/officeDocument/2006/relationships/oleObject" Target="../embeddings/oleObject3.bin"/><Relationship Id="rId7" Type="http://schemas.openxmlformats.org/officeDocument/2006/relationships/slideLayout" Target="../slideLayouts/slideLayout156.xml"/><Relationship Id="rId12" Type="http://schemas.openxmlformats.org/officeDocument/2006/relationships/slideLayout" Target="../slideLayouts/slideLayout161.xml"/><Relationship Id="rId17" Type="http://schemas.openxmlformats.org/officeDocument/2006/relationships/slideLayout" Target="../slideLayouts/slideLayout166.xml"/><Relationship Id="rId25" Type="http://schemas.openxmlformats.org/officeDocument/2006/relationships/slideLayout" Target="../slideLayouts/slideLayout174.xml"/><Relationship Id="rId33" Type="http://schemas.openxmlformats.org/officeDocument/2006/relationships/tags" Target="../tags/tag3.xml"/><Relationship Id="rId2" Type="http://schemas.openxmlformats.org/officeDocument/2006/relationships/slideLayout" Target="../slideLayouts/slideLayout151.xml"/><Relationship Id="rId16" Type="http://schemas.openxmlformats.org/officeDocument/2006/relationships/slideLayout" Target="../slideLayouts/slideLayout165.xml"/><Relationship Id="rId20" Type="http://schemas.openxmlformats.org/officeDocument/2006/relationships/slideLayout" Target="../slideLayouts/slideLayout169.xml"/><Relationship Id="rId29" Type="http://schemas.openxmlformats.org/officeDocument/2006/relationships/slideLayout" Target="../slideLayouts/slideLayout178.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24" Type="http://schemas.openxmlformats.org/officeDocument/2006/relationships/slideLayout" Target="../slideLayouts/slideLayout173.xml"/><Relationship Id="rId32" Type="http://schemas.openxmlformats.org/officeDocument/2006/relationships/vmlDrawing" Target="../drawings/vmlDrawing3.vml"/><Relationship Id="rId5" Type="http://schemas.openxmlformats.org/officeDocument/2006/relationships/slideLayout" Target="../slideLayouts/slideLayout154.xml"/><Relationship Id="rId15" Type="http://schemas.openxmlformats.org/officeDocument/2006/relationships/slideLayout" Target="../slideLayouts/slideLayout164.xml"/><Relationship Id="rId23" Type="http://schemas.openxmlformats.org/officeDocument/2006/relationships/slideLayout" Target="../slideLayouts/slideLayout172.xml"/><Relationship Id="rId28" Type="http://schemas.openxmlformats.org/officeDocument/2006/relationships/slideLayout" Target="../slideLayouts/slideLayout177.xml"/><Relationship Id="rId36" Type="http://schemas.openxmlformats.org/officeDocument/2006/relationships/image" Target="../media/image2.jpeg"/><Relationship Id="rId10" Type="http://schemas.openxmlformats.org/officeDocument/2006/relationships/slideLayout" Target="../slideLayouts/slideLayout159.xml"/><Relationship Id="rId19" Type="http://schemas.openxmlformats.org/officeDocument/2006/relationships/slideLayout" Target="../slideLayouts/slideLayout168.xml"/><Relationship Id="rId31" Type="http://schemas.openxmlformats.org/officeDocument/2006/relationships/theme" Target="../theme/theme22.xml"/><Relationship Id="rId4" Type="http://schemas.openxmlformats.org/officeDocument/2006/relationships/slideLayout" Target="../slideLayouts/slideLayout153.xml"/><Relationship Id="rId9" Type="http://schemas.openxmlformats.org/officeDocument/2006/relationships/slideLayout" Target="../slideLayouts/slideLayout158.xml"/><Relationship Id="rId14" Type="http://schemas.openxmlformats.org/officeDocument/2006/relationships/slideLayout" Target="../slideLayouts/slideLayout163.xml"/><Relationship Id="rId22" Type="http://schemas.openxmlformats.org/officeDocument/2006/relationships/slideLayout" Target="../slideLayouts/slideLayout171.xml"/><Relationship Id="rId27" Type="http://schemas.openxmlformats.org/officeDocument/2006/relationships/slideLayout" Target="../slideLayouts/slideLayout176.xml"/><Relationship Id="rId30" Type="http://schemas.openxmlformats.org/officeDocument/2006/relationships/slideLayout" Target="../slideLayouts/slideLayout179.xml"/><Relationship Id="rId35" Type="http://schemas.openxmlformats.org/officeDocument/2006/relationships/image" Target="../media/image1.emf"/></Relationships>
</file>

<file path=ppt/slideMasters/_rels/slideMaster23.xml.rels><?xml version="1.0" encoding="UTF-8" standalone="yes"?>
<Relationships xmlns="http://schemas.openxmlformats.org/package/2006/relationships"><Relationship Id="rId3" Type="http://schemas.openxmlformats.org/officeDocument/2006/relationships/slideLayout" Target="../slideLayouts/slideLayout182.xml"/><Relationship Id="rId7" Type="http://schemas.openxmlformats.org/officeDocument/2006/relationships/image" Target="../media/image2.jpeg"/><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theme" Target="../theme/theme23.xml"/><Relationship Id="rId5" Type="http://schemas.openxmlformats.org/officeDocument/2006/relationships/slideLayout" Target="../slideLayouts/slideLayout184.xml"/><Relationship Id="rId4" Type="http://schemas.openxmlformats.org/officeDocument/2006/relationships/slideLayout" Target="../slideLayouts/slideLayout183.xml"/></Relationships>
</file>

<file path=ppt/slideMasters/_rels/slideMaster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192.xml"/><Relationship Id="rId3" Type="http://schemas.openxmlformats.org/officeDocument/2006/relationships/slideLayout" Target="../slideLayouts/slideLayout187.xml"/><Relationship Id="rId7" Type="http://schemas.openxmlformats.org/officeDocument/2006/relationships/slideLayout" Target="../slideLayouts/slideLayout191.xml"/><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image" Target="../media/image33.png"/><Relationship Id="rId5" Type="http://schemas.openxmlformats.org/officeDocument/2006/relationships/slideLayout" Target="../slideLayouts/slideLayout189.xml"/><Relationship Id="rId10" Type="http://schemas.openxmlformats.org/officeDocument/2006/relationships/image" Target="../media/image32.jpeg"/><Relationship Id="rId4" Type="http://schemas.openxmlformats.org/officeDocument/2006/relationships/slideLayout" Target="../slideLayouts/slideLayout188.xml"/><Relationship Id="rId9"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3" Type="http://schemas.openxmlformats.org/officeDocument/2006/relationships/slideLayout" Target="../slideLayouts/slideLayout195.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5" Type="http://schemas.openxmlformats.org/officeDocument/2006/relationships/image" Target="../media/image34.png"/><Relationship Id="rId4"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slideLayout" Target="../slideLayouts/slideLayout208.xml"/><Relationship Id="rId18" Type="http://schemas.openxmlformats.org/officeDocument/2006/relationships/slideLayout" Target="../slideLayouts/slideLayout213.xml"/><Relationship Id="rId3" Type="http://schemas.openxmlformats.org/officeDocument/2006/relationships/slideLayout" Target="../slideLayouts/slideLayout198.xml"/><Relationship Id="rId21" Type="http://schemas.openxmlformats.org/officeDocument/2006/relationships/slideLayout" Target="../slideLayouts/slideLayout216.xml"/><Relationship Id="rId7" Type="http://schemas.openxmlformats.org/officeDocument/2006/relationships/slideLayout" Target="../slideLayouts/slideLayout202.xml"/><Relationship Id="rId12" Type="http://schemas.openxmlformats.org/officeDocument/2006/relationships/slideLayout" Target="../slideLayouts/slideLayout207.xml"/><Relationship Id="rId17" Type="http://schemas.openxmlformats.org/officeDocument/2006/relationships/slideLayout" Target="../slideLayouts/slideLayout212.xml"/><Relationship Id="rId2" Type="http://schemas.openxmlformats.org/officeDocument/2006/relationships/slideLayout" Target="../slideLayouts/slideLayout197.xml"/><Relationship Id="rId16" Type="http://schemas.openxmlformats.org/officeDocument/2006/relationships/slideLayout" Target="../slideLayouts/slideLayout211.xml"/><Relationship Id="rId20" Type="http://schemas.openxmlformats.org/officeDocument/2006/relationships/slideLayout" Target="../slideLayouts/slideLayout215.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24" Type="http://schemas.openxmlformats.org/officeDocument/2006/relationships/image" Target="../media/image2.jpeg"/><Relationship Id="rId5" Type="http://schemas.openxmlformats.org/officeDocument/2006/relationships/slideLayout" Target="../slideLayouts/slideLayout200.xml"/><Relationship Id="rId15" Type="http://schemas.openxmlformats.org/officeDocument/2006/relationships/slideLayout" Target="../slideLayouts/slideLayout210.xml"/><Relationship Id="rId23" Type="http://schemas.openxmlformats.org/officeDocument/2006/relationships/theme" Target="../theme/theme27.xml"/><Relationship Id="rId10" Type="http://schemas.openxmlformats.org/officeDocument/2006/relationships/slideLayout" Target="../slideLayouts/slideLayout205.xml"/><Relationship Id="rId19" Type="http://schemas.openxmlformats.org/officeDocument/2006/relationships/slideLayout" Target="../slideLayouts/slideLayout214.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slideLayout" Target="../slideLayouts/slideLayout209.xml"/><Relationship Id="rId22" Type="http://schemas.openxmlformats.org/officeDocument/2006/relationships/slideLayout" Target="../slideLayouts/slideLayout217.xml"/></Relationships>
</file>

<file path=ppt/slideMasters/_rels/slideMaster28.xml.rels><?xml version="1.0" encoding="UTF-8" standalone="yes"?>
<Relationships xmlns="http://schemas.openxmlformats.org/package/2006/relationships"><Relationship Id="rId3" Type="http://schemas.openxmlformats.org/officeDocument/2006/relationships/slideLayout" Target="../slideLayouts/slideLayout220.xml"/><Relationship Id="rId2" Type="http://schemas.openxmlformats.org/officeDocument/2006/relationships/slideLayout" Target="../slideLayouts/slideLayout219.xml"/><Relationship Id="rId1" Type="http://schemas.openxmlformats.org/officeDocument/2006/relationships/slideLayout" Target="../slideLayouts/slideLayout218.xml"/><Relationship Id="rId6" Type="http://schemas.openxmlformats.org/officeDocument/2006/relationships/image" Target="../media/image34.png"/><Relationship Id="rId5" Type="http://schemas.openxmlformats.org/officeDocument/2006/relationships/theme" Target="../theme/theme28.xml"/><Relationship Id="rId4" Type="http://schemas.openxmlformats.org/officeDocument/2006/relationships/slideLayout" Target="../slideLayouts/slideLayout221.xml"/></Relationships>
</file>

<file path=ppt/slideMasters/_rels/slideMaster29.xml.rels><?xml version="1.0" encoding="UTF-8" standalone="yes"?>
<Relationships xmlns="http://schemas.openxmlformats.org/package/2006/relationships"><Relationship Id="rId3" Type="http://schemas.openxmlformats.org/officeDocument/2006/relationships/slideLayout" Target="../slideLayouts/slideLayout224.xml"/><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image" Target="../media/image34.png"/><Relationship Id="rId5" Type="http://schemas.openxmlformats.org/officeDocument/2006/relationships/theme" Target="../theme/theme29.xml"/><Relationship Id="rId4" Type="http://schemas.openxmlformats.org/officeDocument/2006/relationships/slideLayout" Target="../slideLayouts/slideLayout22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17.xml"/><Relationship Id="rId7" Type="http://schemas.openxmlformats.org/officeDocument/2006/relationships/image" Target="../media/image3.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0.xml"/><Relationship Id="rId1" Type="http://schemas.openxmlformats.org/officeDocument/2006/relationships/slideLayout" Target="../slideLayouts/slideLayout226.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234.xml"/><Relationship Id="rId13" Type="http://schemas.openxmlformats.org/officeDocument/2006/relationships/image" Target="../media/image2.jpeg"/><Relationship Id="rId3" Type="http://schemas.openxmlformats.org/officeDocument/2006/relationships/slideLayout" Target="../slideLayouts/slideLayout229.xml"/><Relationship Id="rId7" Type="http://schemas.openxmlformats.org/officeDocument/2006/relationships/slideLayout" Target="../slideLayouts/slideLayout233.xml"/><Relationship Id="rId12" Type="http://schemas.openxmlformats.org/officeDocument/2006/relationships/theme" Target="../theme/theme31.xml"/><Relationship Id="rId2" Type="http://schemas.openxmlformats.org/officeDocument/2006/relationships/slideLayout" Target="../slideLayouts/slideLayout228.xml"/><Relationship Id="rId1" Type="http://schemas.openxmlformats.org/officeDocument/2006/relationships/slideLayout" Target="../slideLayouts/slideLayout227.xml"/><Relationship Id="rId6" Type="http://schemas.openxmlformats.org/officeDocument/2006/relationships/slideLayout" Target="../slideLayouts/slideLayout232.xml"/><Relationship Id="rId11" Type="http://schemas.openxmlformats.org/officeDocument/2006/relationships/slideLayout" Target="../slideLayouts/slideLayout237.xml"/><Relationship Id="rId5" Type="http://schemas.openxmlformats.org/officeDocument/2006/relationships/slideLayout" Target="../slideLayouts/slideLayout231.xml"/><Relationship Id="rId10" Type="http://schemas.openxmlformats.org/officeDocument/2006/relationships/slideLayout" Target="../slideLayouts/slideLayout236.xml"/><Relationship Id="rId4" Type="http://schemas.openxmlformats.org/officeDocument/2006/relationships/slideLayout" Target="../slideLayouts/slideLayout230.xml"/><Relationship Id="rId9" Type="http://schemas.openxmlformats.org/officeDocument/2006/relationships/slideLayout" Target="../slideLayouts/slideLayout235.xml"/></Relationships>
</file>

<file path=ppt/slideMasters/_rels/slideMaster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32.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245.xml"/><Relationship Id="rId13" Type="http://schemas.openxmlformats.org/officeDocument/2006/relationships/slideLayout" Target="../slideLayouts/slideLayout250.xml"/><Relationship Id="rId18" Type="http://schemas.openxmlformats.org/officeDocument/2006/relationships/slideLayout" Target="../slideLayouts/slideLayout255.xml"/><Relationship Id="rId3" Type="http://schemas.openxmlformats.org/officeDocument/2006/relationships/slideLayout" Target="../slideLayouts/slideLayout240.xml"/><Relationship Id="rId21" Type="http://schemas.openxmlformats.org/officeDocument/2006/relationships/slideLayout" Target="../slideLayouts/slideLayout258.xml"/><Relationship Id="rId7" Type="http://schemas.openxmlformats.org/officeDocument/2006/relationships/slideLayout" Target="../slideLayouts/slideLayout244.xml"/><Relationship Id="rId12" Type="http://schemas.openxmlformats.org/officeDocument/2006/relationships/slideLayout" Target="../slideLayouts/slideLayout249.xml"/><Relationship Id="rId17" Type="http://schemas.openxmlformats.org/officeDocument/2006/relationships/slideLayout" Target="../slideLayouts/slideLayout254.xml"/><Relationship Id="rId2" Type="http://schemas.openxmlformats.org/officeDocument/2006/relationships/slideLayout" Target="../slideLayouts/slideLayout239.xml"/><Relationship Id="rId16" Type="http://schemas.openxmlformats.org/officeDocument/2006/relationships/slideLayout" Target="../slideLayouts/slideLayout253.xml"/><Relationship Id="rId20" Type="http://schemas.openxmlformats.org/officeDocument/2006/relationships/slideLayout" Target="../slideLayouts/slideLayout257.xml"/><Relationship Id="rId1" Type="http://schemas.openxmlformats.org/officeDocument/2006/relationships/slideLayout" Target="../slideLayouts/slideLayout238.xml"/><Relationship Id="rId6" Type="http://schemas.openxmlformats.org/officeDocument/2006/relationships/slideLayout" Target="../slideLayouts/slideLayout243.xml"/><Relationship Id="rId11" Type="http://schemas.openxmlformats.org/officeDocument/2006/relationships/slideLayout" Target="../slideLayouts/slideLayout248.xml"/><Relationship Id="rId5" Type="http://schemas.openxmlformats.org/officeDocument/2006/relationships/slideLayout" Target="../slideLayouts/slideLayout242.xml"/><Relationship Id="rId15" Type="http://schemas.openxmlformats.org/officeDocument/2006/relationships/slideLayout" Target="../slideLayouts/slideLayout252.xml"/><Relationship Id="rId23" Type="http://schemas.openxmlformats.org/officeDocument/2006/relationships/image" Target="../media/image35.png"/><Relationship Id="rId10" Type="http://schemas.openxmlformats.org/officeDocument/2006/relationships/slideLayout" Target="../slideLayouts/slideLayout247.xml"/><Relationship Id="rId19" Type="http://schemas.openxmlformats.org/officeDocument/2006/relationships/slideLayout" Target="../slideLayouts/slideLayout256.xml"/><Relationship Id="rId4" Type="http://schemas.openxmlformats.org/officeDocument/2006/relationships/slideLayout" Target="../slideLayouts/slideLayout241.xml"/><Relationship Id="rId9" Type="http://schemas.openxmlformats.org/officeDocument/2006/relationships/slideLayout" Target="../slideLayouts/slideLayout246.xml"/><Relationship Id="rId14" Type="http://schemas.openxmlformats.org/officeDocument/2006/relationships/slideLayout" Target="../slideLayouts/slideLayout251.xml"/><Relationship Id="rId22"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266.xml"/><Relationship Id="rId13" Type="http://schemas.openxmlformats.org/officeDocument/2006/relationships/theme" Target="../theme/theme34.xml"/><Relationship Id="rId3" Type="http://schemas.openxmlformats.org/officeDocument/2006/relationships/slideLayout" Target="../slideLayouts/slideLayout261.xml"/><Relationship Id="rId7" Type="http://schemas.openxmlformats.org/officeDocument/2006/relationships/slideLayout" Target="../slideLayouts/slideLayout265.xml"/><Relationship Id="rId12" Type="http://schemas.openxmlformats.org/officeDocument/2006/relationships/slideLayout" Target="../slideLayouts/slideLayout270.xml"/><Relationship Id="rId2" Type="http://schemas.openxmlformats.org/officeDocument/2006/relationships/slideLayout" Target="../slideLayouts/slideLayout260.xml"/><Relationship Id="rId1" Type="http://schemas.openxmlformats.org/officeDocument/2006/relationships/slideLayout" Target="../slideLayouts/slideLayout259.xml"/><Relationship Id="rId6" Type="http://schemas.openxmlformats.org/officeDocument/2006/relationships/slideLayout" Target="../slideLayouts/slideLayout264.xml"/><Relationship Id="rId11" Type="http://schemas.openxmlformats.org/officeDocument/2006/relationships/slideLayout" Target="../slideLayouts/slideLayout269.xml"/><Relationship Id="rId5" Type="http://schemas.openxmlformats.org/officeDocument/2006/relationships/slideLayout" Target="../slideLayouts/slideLayout263.xml"/><Relationship Id="rId10" Type="http://schemas.openxmlformats.org/officeDocument/2006/relationships/slideLayout" Target="../slideLayouts/slideLayout268.xml"/><Relationship Id="rId4" Type="http://schemas.openxmlformats.org/officeDocument/2006/relationships/slideLayout" Target="../slideLayouts/slideLayout262.xml"/><Relationship Id="rId9" Type="http://schemas.openxmlformats.org/officeDocument/2006/relationships/slideLayout" Target="../slideLayouts/slideLayout267.xml"/><Relationship Id="rId14" Type="http://schemas.openxmlformats.org/officeDocument/2006/relationships/image" Target="../media/image26.jpeg"/></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278.xml"/><Relationship Id="rId13" Type="http://schemas.openxmlformats.org/officeDocument/2006/relationships/tags" Target="../tags/tag4.xml"/><Relationship Id="rId3" Type="http://schemas.openxmlformats.org/officeDocument/2006/relationships/slideLayout" Target="../slideLayouts/slideLayout273.xml"/><Relationship Id="rId7" Type="http://schemas.openxmlformats.org/officeDocument/2006/relationships/slideLayout" Target="../slideLayouts/slideLayout277.xml"/><Relationship Id="rId12" Type="http://schemas.openxmlformats.org/officeDocument/2006/relationships/vmlDrawing" Target="../drawings/vmlDrawing4.vml"/><Relationship Id="rId2" Type="http://schemas.openxmlformats.org/officeDocument/2006/relationships/slideLayout" Target="../slideLayouts/slideLayout272.xml"/><Relationship Id="rId16" Type="http://schemas.openxmlformats.org/officeDocument/2006/relationships/image" Target="../media/image2.jpeg"/><Relationship Id="rId1" Type="http://schemas.openxmlformats.org/officeDocument/2006/relationships/slideLayout" Target="../slideLayouts/slideLayout271.xml"/><Relationship Id="rId6" Type="http://schemas.openxmlformats.org/officeDocument/2006/relationships/slideLayout" Target="../slideLayouts/slideLayout276.xml"/><Relationship Id="rId11" Type="http://schemas.openxmlformats.org/officeDocument/2006/relationships/theme" Target="../theme/theme35.xml"/><Relationship Id="rId5" Type="http://schemas.openxmlformats.org/officeDocument/2006/relationships/slideLayout" Target="../slideLayouts/slideLayout275.xml"/><Relationship Id="rId15" Type="http://schemas.openxmlformats.org/officeDocument/2006/relationships/image" Target="../media/image1.emf"/><Relationship Id="rId10" Type="http://schemas.openxmlformats.org/officeDocument/2006/relationships/slideLayout" Target="../slideLayouts/slideLayout280.xml"/><Relationship Id="rId4" Type="http://schemas.openxmlformats.org/officeDocument/2006/relationships/slideLayout" Target="../slideLayouts/slideLayout274.xml"/><Relationship Id="rId9" Type="http://schemas.openxmlformats.org/officeDocument/2006/relationships/slideLayout" Target="../slideLayouts/slideLayout279.xml"/><Relationship Id="rId14" Type="http://schemas.openxmlformats.org/officeDocument/2006/relationships/oleObject" Target="../embeddings/oleObject4.bin"/></Relationships>
</file>

<file path=ppt/slideMasters/_rels/slideMaster36.xml.rels><?xml version="1.0" encoding="UTF-8" standalone="yes"?>
<Relationships xmlns="http://schemas.openxmlformats.org/package/2006/relationships"><Relationship Id="rId3" Type="http://schemas.openxmlformats.org/officeDocument/2006/relationships/theme" Target="../theme/theme36.xml"/><Relationship Id="rId2" Type="http://schemas.openxmlformats.org/officeDocument/2006/relationships/slideLayout" Target="../slideLayouts/slideLayout282.xml"/><Relationship Id="rId1" Type="http://schemas.openxmlformats.org/officeDocument/2006/relationships/slideLayout" Target="../slideLayouts/slideLayout281.xml"/><Relationship Id="rId4"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3.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4.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6.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6.jpeg"/><Relationship Id="rId5" Type="http://schemas.openxmlformats.org/officeDocument/2006/relationships/theme" Target="../theme/theme6.xml"/><Relationship Id="rId4" Type="http://schemas.openxmlformats.org/officeDocument/2006/relationships/slideLayout" Target="../slideLayouts/slideLayout31.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6.jpe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9.xml"/><Relationship Id="rId7" Type="http://schemas.openxmlformats.org/officeDocument/2006/relationships/image" Target="../media/image8.jpe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image" Target="../media/image7.jpeg"/><Relationship Id="rId5" Type="http://schemas.openxmlformats.org/officeDocument/2006/relationships/theme" Target="../theme/theme8.xml"/><Relationship Id="rId4" Type="http://schemas.openxmlformats.org/officeDocument/2006/relationships/slideLayout" Target="../slideLayouts/slideLayout40.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2"/>
            </p:custDataLst>
          </p:nvPr>
        </p:nvGraphicFramePr>
        <p:xfrm>
          <a:off x="1514" y="1593"/>
          <a:ext cx="1511" cy="1587"/>
        </p:xfrm>
        <a:graphic>
          <a:graphicData uri="http://schemas.openxmlformats.org/presentationml/2006/ole">
            <mc:AlternateContent xmlns:mc="http://schemas.openxmlformats.org/markup-compatibility/2006">
              <mc:Choice xmlns:v="urn:schemas-microsoft-com:vml" Requires="v">
                <p:oleObj spid="_x0000_s41324" name="think-cell Slide" r:id="rId13" imgW="270" imgH="270" progId="">
                  <p:embed/>
                </p:oleObj>
              </mc:Choice>
              <mc:Fallback>
                <p:oleObj name="think-cell Slide" r:id="rId13" imgW="270" imgH="270"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14" y="1593"/>
                        <a:ext cx="1511"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a:xfrm>
            <a:off x="1289932" y="0"/>
            <a:ext cx="7854069" cy="831600"/>
          </a:xfrm>
          <a:prstGeom prst="rect">
            <a:avLst/>
          </a:prstGeom>
        </p:spPr>
        <p:txBody>
          <a:bodyPr vert="horz" lIns="0" tIns="45720" rIns="0" bIns="45720" rtlCol="0" anchor="b" anchorCtr="0">
            <a:noAutofit/>
          </a:bodyPr>
          <a:lstStyle/>
          <a:p>
            <a:r>
              <a:rPr lang="en-US" noProof="0" dirty="0" smtClean="0"/>
              <a:t>Click to edit Master title style</a:t>
            </a:r>
            <a:endParaRPr lang="en-US" noProof="0" dirty="0"/>
          </a:p>
        </p:txBody>
      </p:sp>
      <p:sp>
        <p:nvSpPr>
          <p:cNvPr id="3" name="Text Placeholder 2"/>
          <p:cNvSpPr>
            <a:spLocks noGrp="1"/>
          </p:cNvSpPr>
          <p:nvPr>
            <p:ph type="body" idx="1"/>
          </p:nvPr>
        </p:nvSpPr>
        <p:spPr>
          <a:xfrm>
            <a:off x="422031" y="1508400"/>
            <a:ext cx="8301046" cy="4590000"/>
          </a:xfrm>
          <a:prstGeom prst="rect">
            <a:avLst/>
          </a:prstGeom>
        </p:spPr>
        <p:txBody>
          <a:bodyPr vert="horz" lIns="0" tIns="0" rIns="0" bIns="0" rtlCol="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9" name="TextBox 18"/>
          <p:cNvSpPr txBox="1"/>
          <p:nvPr/>
        </p:nvSpPr>
        <p:spPr>
          <a:xfrm>
            <a:off x="8839200" y="6654800"/>
            <a:ext cx="175846" cy="127000"/>
          </a:xfrm>
          <a:prstGeom prst="rect">
            <a:avLst/>
          </a:prstGeom>
          <a:noFill/>
          <a:ln/>
          <a:effectLst/>
        </p:spPr>
        <p:txBody>
          <a:bodyPr wrap="none" lIns="0" tIns="0" rIns="0" bIns="0" rtlCol="0">
            <a:noAutofit/>
          </a:bodyPr>
          <a:lstStyle/>
          <a:p>
            <a:pPr algn="r">
              <a:defRPr/>
            </a:pPr>
            <a:fld id="{991C6C56-31C0-4759-BF4C-6ECBC2C24035}" type="slidenum">
              <a:rPr lang="en-US" sz="900">
                <a:solidFill>
                  <a:srgbClr val="000000"/>
                </a:solidFill>
                <a:latin typeface="Calibri" panose="020F0502020204030204" pitchFamily="34" charset="0"/>
              </a:rPr>
              <a:pPr algn="r">
                <a:defRPr/>
              </a:pPr>
              <a:t>‹#›</a:t>
            </a:fld>
            <a:endParaRPr lang="en-US" sz="900" dirty="0">
              <a:solidFill>
                <a:srgbClr val="000000"/>
              </a:solidFill>
              <a:latin typeface="Calibri" panose="020F0502020204030204" pitchFamily="34" charset="0"/>
            </a:endParaRPr>
          </a:p>
        </p:txBody>
      </p:sp>
      <p:pic>
        <p:nvPicPr>
          <p:cNvPr id="7" name="Picture 13" descr="07-brand-logo-c1-onwhite"/>
          <p:cNvPicPr>
            <a:picLocks noChangeAspect="1" noChangeArrowheads="1"/>
          </p:cNvPicPr>
          <p:nvPr userDrawn="1"/>
        </p:nvPicPr>
        <p:blipFill>
          <a:blip r:embed="rId15" cstate="print"/>
          <a:srcRect l="36885" t="16470" r="40715" b="35385"/>
          <a:stretch>
            <a:fillRect/>
          </a:stretch>
        </p:blipFill>
        <p:spPr bwMode="auto">
          <a:xfrm>
            <a:off x="50801" y="50800"/>
            <a:ext cx="565150" cy="762000"/>
          </a:xfrm>
          <a:prstGeom prst="rect">
            <a:avLst/>
          </a:prstGeom>
          <a:noFill/>
          <a:ln w="9525">
            <a:noFill/>
            <a:miter lim="800000"/>
            <a:headEnd/>
            <a:tailEnd/>
          </a:ln>
        </p:spPr>
      </p:pic>
    </p:spTree>
    <p:extLst>
      <p:ext uri="{BB962C8B-B14F-4D97-AF65-F5344CB8AC3E}">
        <p14:creationId xmlns:p14="http://schemas.microsoft.com/office/powerpoint/2010/main" val="1709610163"/>
      </p:ext>
    </p:extLst>
  </p:cSld>
  <p:clrMap bg1="lt1" tx1="dk1" bg2="lt2" tx2="dk2" accent1="accent1" accent2="accent2" accent3="accent3" accent4="accent4" accent5="accent5" accent6="accent6" hlink="hlink" folHlink="folHlink"/>
  <p:sldLayoutIdLst>
    <p:sldLayoutId id="2147488459" r:id="rId1"/>
    <p:sldLayoutId id="2147488460" r:id="rId2"/>
    <p:sldLayoutId id="2147488480" r:id="rId3"/>
    <p:sldLayoutId id="2147488483" r:id="rId4"/>
    <p:sldLayoutId id="2147488486" r:id="rId5"/>
    <p:sldLayoutId id="2147488488" r:id="rId6"/>
    <p:sldLayoutId id="2147486327" r:id="rId7"/>
    <p:sldLayoutId id="2147488539" r:id="rId8"/>
    <p:sldLayoutId id="2147488494" r:id="rId9"/>
  </p:sldLayoutIdLst>
  <p:timing>
    <p:tnLst>
      <p:par>
        <p:cTn id="1" dur="indefinite" restart="never" nodeType="tmRoot"/>
      </p:par>
    </p:tnLst>
  </p:timing>
  <p:hf hdr="0" dt="0"/>
  <p:txStyles>
    <p:titleStyle>
      <a:lvl1pPr algn="r" defTabSz="685800" rtl="0" eaLnBrk="1" latinLnBrk="0" hangingPunct="1">
        <a:spcBef>
          <a:spcPct val="0"/>
        </a:spcBef>
        <a:buNone/>
        <a:defRPr sz="2400" b="1" i="0" kern="1200">
          <a:solidFill>
            <a:schemeClr val="tx1"/>
          </a:solidFill>
          <a:latin typeface="+mj-lt"/>
          <a:ea typeface="+mj-ea"/>
          <a:cs typeface="+mj-cs"/>
        </a:defRPr>
      </a:lvl1pPr>
    </p:titleStyle>
    <p:bodyStyle>
      <a:lvl1pPr marL="0" indent="0" algn="l" defTabSz="685800" rtl="0" eaLnBrk="1" latinLnBrk="0" hangingPunct="1">
        <a:spcBef>
          <a:spcPct val="20000"/>
        </a:spcBef>
        <a:buFontTx/>
        <a:buNone/>
        <a:defRPr sz="1200" b="1" kern="1200">
          <a:solidFill>
            <a:schemeClr val="tx1"/>
          </a:solidFill>
          <a:latin typeface="+mn-lt"/>
          <a:ea typeface="+mn-ea"/>
          <a:cs typeface="+mn-cs"/>
        </a:defRPr>
      </a:lvl1pPr>
      <a:lvl2pPr marL="342900" indent="-171450" algn="l" defTabSz="685800"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2pPr>
      <a:lvl3pPr marL="685800" indent="-171450" algn="l" defTabSz="685800"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3pPr>
      <a:lvl4pPr marL="1032272" indent="-175022" algn="l" defTabSz="685800"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4pPr>
      <a:lvl5pPr marL="1544241" indent="-172641" algn="l" defTabSz="685800"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86150" y="338328"/>
            <a:ext cx="5029200" cy="9144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28650" y="1412670"/>
            <a:ext cx="7886700" cy="47640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7086600" y="6538912"/>
            <a:ext cx="20574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A698233F-10B6-4341-9121-23D5A514857E}" type="slidenum">
              <a:rPr lang="en-US" smtClean="0"/>
              <a:pPr/>
              <a:t>‹#›</a:t>
            </a:fld>
            <a:endParaRPr lang="en-US" dirty="0"/>
          </a:p>
        </p:txBody>
      </p:sp>
      <p:pic>
        <p:nvPicPr>
          <p:cNvPr id="9" name="Picture 8" descr="ArmyStarlogo-blk&amp;gld2.png"/>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274490" y="338328"/>
            <a:ext cx="559838" cy="709261"/>
          </a:xfrm>
          <a:prstGeom prst="rect">
            <a:avLst/>
          </a:prstGeom>
        </p:spPr>
      </p:pic>
      <p:sp>
        <p:nvSpPr>
          <p:cNvPr id="7" name="Date Placeholder 6">
            <a:extLst>
              <a:ext uri="{FF2B5EF4-FFF2-40B4-BE49-F238E27FC236}">
                <a16:creationId xmlns:a16="http://schemas.microsoft.com/office/drawing/2014/main" id="{4B73F35B-DE54-4F16-A999-E1B628E9FCC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9572C5-FDBB-42CF-B469-3B387480F04D}" type="datetime1">
              <a:rPr lang="en-US" smtClean="0"/>
              <a:t>3/26/2020</a:t>
            </a:fld>
            <a:endParaRPr lang="en-US" dirty="0"/>
          </a:p>
        </p:txBody>
      </p:sp>
      <p:sp>
        <p:nvSpPr>
          <p:cNvPr id="12" name="Rectangle 11"/>
          <p:cNvSpPr/>
          <p:nvPr userDrawn="1"/>
        </p:nvSpPr>
        <p:spPr>
          <a:xfrm>
            <a:off x="392830" y="6657687"/>
            <a:ext cx="8358339" cy="230832"/>
          </a:xfrm>
          <a:prstGeom prst="rect">
            <a:avLst/>
          </a:prstGeom>
        </p:spPr>
        <p:txBody>
          <a:bodyPr wrap="square">
            <a:spAutoFit/>
          </a:bodyPr>
          <a:lstStyle/>
          <a:p>
            <a:pPr algn="ctr" fontAlgn="base">
              <a:spcBef>
                <a:spcPct val="0"/>
              </a:spcBef>
              <a:spcAft>
                <a:spcPct val="0"/>
              </a:spcAft>
            </a:pPr>
            <a:r>
              <a:rPr lang="en-US" sz="900" dirty="0" smtClean="0">
                <a:solidFill>
                  <a:srgbClr val="006500"/>
                </a:solidFill>
                <a:latin typeface="Arial Narrow" panose="020B0606020202030204" pitchFamily="34" charset="0"/>
                <a:cs typeface="Arial" pitchFamily="34" charset="0"/>
              </a:rPr>
              <a:t>UNCLASSIFIED // For Official Use Only</a:t>
            </a:r>
            <a:endParaRPr lang="en-US" sz="900" dirty="0">
              <a:solidFill>
                <a:prstClr val="black"/>
              </a:solidFill>
              <a:latin typeface="Arial Narrow" panose="020B0606020202030204" pitchFamily="34" charset="0"/>
              <a:cs typeface="Arial" pitchFamily="34" charset="0"/>
            </a:endParaRPr>
          </a:p>
        </p:txBody>
      </p:sp>
    </p:spTree>
    <p:extLst>
      <p:ext uri="{BB962C8B-B14F-4D97-AF65-F5344CB8AC3E}">
        <p14:creationId xmlns:p14="http://schemas.microsoft.com/office/powerpoint/2010/main" val="1691067116"/>
      </p:ext>
    </p:extLst>
  </p:cSld>
  <p:clrMap bg1="lt1" tx1="dk1" bg2="lt2" tx2="dk2" accent1="accent1" accent2="accent2" accent3="accent3" accent4="accent4" accent5="accent5" accent6="accent6" hlink="hlink" folHlink="folHlink"/>
  <p:sldLayoutIdLst>
    <p:sldLayoutId id="2147489397" r:id="rId1"/>
    <p:sldLayoutId id="2147489398" r:id="rId2"/>
    <p:sldLayoutId id="2147489399" r:id="rId3"/>
    <p:sldLayoutId id="2147489400" r:id="rId4"/>
    <p:sldLayoutId id="2147489401" r:id="rId5"/>
  </p:sldLayoutIdLst>
  <p:hf hdr="0" dt="0"/>
  <p:txStyles>
    <p:titleStyle>
      <a:lvl1pPr algn="r" defTabSz="914400" rtl="0" eaLnBrk="1" latinLnBrk="0" hangingPunct="1">
        <a:lnSpc>
          <a:spcPct val="90000"/>
        </a:lnSpc>
        <a:spcBef>
          <a:spcPct val="0"/>
        </a:spcBef>
        <a:buNone/>
        <a:defRPr sz="3200" kern="1200">
          <a:solidFill>
            <a:srgbClr val="19376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rgbClr val="5489D5"/>
        </a:buClr>
        <a:buFont typeface="Arial" panose="020B0604020202020204" pitchFamily="34" charset="0"/>
        <a:buChar char="•"/>
        <a:defRPr sz="2800" kern="1200">
          <a:solidFill>
            <a:srgbClr val="19376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5489D5"/>
        </a:buClr>
        <a:buFont typeface="Arial" panose="020B0604020202020204" pitchFamily="34" charset="0"/>
        <a:buChar char="•"/>
        <a:defRPr sz="2400" kern="1200">
          <a:solidFill>
            <a:srgbClr val="19376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5489D5"/>
        </a:buClr>
        <a:buFont typeface="Arial" panose="020B0604020202020204" pitchFamily="34" charset="0"/>
        <a:buChar char="•"/>
        <a:defRPr sz="2000" kern="1200">
          <a:solidFill>
            <a:srgbClr val="19376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5489D5"/>
        </a:buClr>
        <a:buFont typeface="Arial" panose="020B0604020202020204" pitchFamily="34" charset="0"/>
        <a:buChar char="•"/>
        <a:defRPr sz="1800" kern="1200">
          <a:solidFill>
            <a:srgbClr val="19376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5489D5"/>
        </a:buClr>
        <a:buFont typeface="Arial" panose="020B0604020202020204" pitchFamily="34" charset="0"/>
        <a:buChar char="•"/>
        <a:defRPr sz="1800" kern="1200">
          <a:solidFill>
            <a:srgbClr val="19376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86150" y="338328"/>
            <a:ext cx="5029200" cy="9144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28650" y="1412670"/>
            <a:ext cx="7886700" cy="47640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endParaRPr lang="en-US" dirty="0">
              <a:solidFill>
                <a:schemeClr val="accent6">
                  <a:lumMod val="75000"/>
                </a:schemeClr>
              </a:solidFill>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2936E807-06CE-4119-925A-23F7C2F0ED08}" type="slidenum">
              <a:rPr lang="en-US" smtClean="0"/>
              <a:t>‹#›</a:t>
            </a:fld>
            <a:endParaRPr lang="en-US" dirty="0"/>
          </a:p>
        </p:txBody>
      </p:sp>
      <p:pic>
        <p:nvPicPr>
          <p:cNvPr id="9" name="Picture 8" descr="ArmyStarlogo-blk&amp;gld2.png"/>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274491" y="338330"/>
            <a:ext cx="559838" cy="709261"/>
          </a:xfrm>
          <a:prstGeom prst="rect">
            <a:avLst/>
          </a:prstGeom>
        </p:spPr>
      </p:pic>
      <p:cxnSp>
        <p:nvCxnSpPr>
          <p:cNvPr id="11" name="Straight Connector 10"/>
          <p:cNvCxnSpPr/>
          <p:nvPr/>
        </p:nvCxnSpPr>
        <p:spPr>
          <a:xfrm>
            <a:off x="-11837" y="1326616"/>
            <a:ext cx="9144000" cy="0"/>
          </a:xfrm>
          <a:prstGeom prst="line">
            <a:avLst/>
          </a:prstGeom>
          <a:ln/>
        </p:spPr>
        <p:style>
          <a:lnRef idx="2">
            <a:schemeClr val="dk1"/>
          </a:lnRef>
          <a:fillRef idx="0">
            <a:schemeClr val="dk1"/>
          </a:fillRef>
          <a:effectRef idx="1">
            <a:schemeClr val="dk1"/>
          </a:effectRef>
          <a:fontRef idx="minor">
            <a:schemeClr val="tx1"/>
          </a:fontRef>
        </p:style>
      </p:cxnSp>
      <p:sp>
        <p:nvSpPr>
          <p:cNvPr id="7" name="Date Placeholder 6">
            <a:extLst>
              <a:ext uri="{FF2B5EF4-FFF2-40B4-BE49-F238E27FC236}">
                <a16:creationId xmlns:a16="http://schemas.microsoft.com/office/drawing/2014/main" id="{4B73F35B-DE54-4F16-A999-E1B628E9FCC3}"/>
              </a:ext>
            </a:extLst>
          </p:cNvPr>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A27BAEE-DF71-40CB-884D-52FC57C1524F}" type="datetime1">
              <a:rPr lang="en-US" smtClean="0"/>
              <a:t>3/26/2020</a:t>
            </a:fld>
            <a:endParaRPr lang="en-US" dirty="0"/>
          </a:p>
        </p:txBody>
      </p:sp>
    </p:spTree>
    <p:extLst>
      <p:ext uri="{BB962C8B-B14F-4D97-AF65-F5344CB8AC3E}">
        <p14:creationId xmlns:p14="http://schemas.microsoft.com/office/powerpoint/2010/main" val="663708973"/>
      </p:ext>
    </p:extLst>
  </p:cSld>
  <p:clrMap bg1="lt1" tx1="dk1" bg2="lt2" tx2="dk2" accent1="accent1" accent2="accent2" accent3="accent3" accent4="accent4" accent5="accent5" accent6="accent6" hlink="hlink" folHlink="folHlink"/>
  <p:sldLayoutIdLst>
    <p:sldLayoutId id="2147489624" r:id="rId1"/>
    <p:sldLayoutId id="2147489625" r:id="rId2"/>
    <p:sldLayoutId id="2147489626" r:id="rId3"/>
    <p:sldLayoutId id="2147489627" r:id="rId4"/>
    <p:sldLayoutId id="2147489629" r:id="rId5"/>
    <p:sldLayoutId id="2147489630" r:id="rId6"/>
    <p:sldLayoutId id="2147489631" r:id="rId7"/>
    <p:sldLayoutId id="2147489632" r:id="rId8"/>
    <p:sldLayoutId id="2147489633" r:id="rId9"/>
    <p:sldLayoutId id="2147489634" r:id="rId10"/>
    <p:sldLayoutId id="2147489635" r:id="rId11"/>
    <p:sldLayoutId id="2147489636" r:id="rId12"/>
  </p:sldLayoutIdLst>
  <p:hf hdr="0" dt="0"/>
  <p:txStyles>
    <p:titleStyle>
      <a:lvl1pPr algn="r" defTabSz="685800" rtl="0" eaLnBrk="1" latinLnBrk="0" hangingPunct="1">
        <a:lnSpc>
          <a:spcPct val="90000"/>
        </a:lnSpc>
        <a:spcBef>
          <a:spcPct val="0"/>
        </a:spcBef>
        <a:buNone/>
        <a:defRPr sz="2400" kern="1200">
          <a:solidFill>
            <a:srgbClr val="193762"/>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100000"/>
        </a:lnSpc>
        <a:spcBef>
          <a:spcPts val="750"/>
        </a:spcBef>
        <a:buClr>
          <a:srgbClr val="5489D5"/>
        </a:buClr>
        <a:buFont typeface="Arial" panose="020B0604020202020204" pitchFamily="34" charset="0"/>
        <a:buChar char="•"/>
        <a:defRPr sz="2100" kern="1200">
          <a:solidFill>
            <a:srgbClr val="193762"/>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375"/>
        </a:spcBef>
        <a:buClr>
          <a:srgbClr val="5489D5"/>
        </a:buClr>
        <a:buFont typeface="Arial" panose="020B0604020202020204" pitchFamily="34" charset="0"/>
        <a:buChar char="•"/>
        <a:defRPr sz="1800" kern="1200">
          <a:solidFill>
            <a:srgbClr val="19376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375"/>
        </a:spcBef>
        <a:buClr>
          <a:srgbClr val="5489D5"/>
        </a:buClr>
        <a:buFont typeface="Arial" panose="020B0604020202020204" pitchFamily="34" charset="0"/>
        <a:buChar char="•"/>
        <a:defRPr sz="1500" kern="1200">
          <a:solidFill>
            <a:srgbClr val="193762"/>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375"/>
        </a:spcBef>
        <a:buClr>
          <a:srgbClr val="5489D5"/>
        </a:buClr>
        <a:buFont typeface="Arial" panose="020B0604020202020204" pitchFamily="34" charset="0"/>
        <a:buChar char="•"/>
        <a:defRPr sz="1350" kern="1200">
          <a:solidFill>
            <a:srgbClr val="193762"/>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375"/>
        </a:spcBef>
        <a:buClr>
          <a:srgbClr val="5489D5"/>
        </a:buClr>
        <a:buFont typeface="Arial" panose="020B0604020202020204" pitchFamily="34" charset="0"/>
        <a:buChar char="•"/>
        <a:defRPr sz="1350" kern="1200">
          <a:solidFill>
            <a:srgbClr val="19376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86150" y="338328"/>
            <a:ext cx="5029200" cy="9144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28650" y="1412670"/>
            <a:ext cx="7886700" cy="47640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endParaRPr lang="en-US" dirty="0">
              <a:solidFill>
                <a:schemeClr val="accent6">
                  <a:lumMod val="75000"/>
                </a:schemeClr>
              </a:solidFill>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2936E807-06CE-4119-925A-23F7C2F0ED08}" type="slidenum">
              <a:rPr lang="en-US" smtClean="0"/>
              <a:t>‹#›</a:t>
            </a:fld>
            <a:endParaRPr lang="en-US" dirty="0"/>
          </a:p>
        </p:txBody>
      </p:sp>
      <p:pic>
        <p:nvPicPr>
          <p:cNvPr id="9" name="Picture 8" descr="ArmyStarlogo-blk&amp;gld2.png"/>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274491" y="338330"/>
            <a:ext cx="559838" cy="709261"/>
          </a:xfrm>
          <a:prstGeom prst="rect">
            <a:avLst/>
          </a:prstGeom>
        </p:spPr>
      </p:pic>
      <p:cxnSp>
        <p:nvCxnSpPr>
          <p:cNvPr id="11" name="Straight Connector 10"/>
          <p:cNvCxnSpPr/>
          <p:nvPr/>
        </p:nvCxnSpPr>
        <p:spPr>
          <a:xfrm>
            <a:off x="-11837" y="1326616"/>
            <a:ext cx="9144000"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Date Placeholder 6">
            <a:extLst>
              <a:ext uri="{FF2B5EF4-FFF2-40B4-BE49-F238E27FC236}">
                <a16:creationId xmlns:a16="http://schemas.microsoft.com/office/drawing/2014/main" id="{4B73F35B-DE54-4F16-A999-E1B628E9FCC3}"/>
              </a:ext>
            </a:extLst>
          </p:cNvPr>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169790F-C4E1-4603-A10D-10D512F0EDC0}" type="datetime1">
              <a:rPr lang="en-US" smtClean="0"/>
              <a:t>3/26/2020</a:t>
            </a:fld>
            <a:endParaRPr lang="en-US" dirty="0"/>
          </a:p>
        </p:txBody>
      </p:sp>
    </p:spTree>
    <p:extLst>
      <p:ext uri="{BB962C8B-B14F-4D97-AF65-F5344CB8AC3E}">
        <p14:creationId xmlns:p14="http://schemas.microsoft.com/office/powerpoint/2010/main" val="1494159195"/>
      </p:ext>
    </p:extLst>
  </p:cSld>
  <p:clrMap bg1="lt1" tx1="dk1" bg2="lt2" tx2="dk2" accent1="accent1" accent2="accent2" accent3="accent3" accent4="accent4" accent5="accent5" accent6="accent6" hlink="hlink" folHlink="folHlink"/>
  <p:sldLayoutIdLst>
    <p:sldLayoutId id="2147489651" r:id="rId1"/>
    <p:sldLayoutId id="2147489652" r:id="rId2"/>
    <p:sldLayoutId id="2147489653" r:id="rId3"/>
    <p:sldLayoutId id="2147489654" r:id="rId4"/>
    <p:sldLayoutId id="2147489657" r:id="rId5"/>
    <p:sldLayoutId id="2147489658" r:id="rId6"/>
    <p:sldLayoutId id="2147489659" r:id="rId7"/>
    <p:sldLayoutId id="2147489660" r:id="rId8"/>
    <p:sldLayoutId id="2147489661" r:id="rId9"/>
    <p:sldLayoutId id="2147489662" r:id="rId10"/>
    <p:sldLayoutId id="2147489663" r:id="rId11"/>
  </p:sldLayoutIdLst>
  <p:hf hdr="0" dt="0"/>
  <p:txStyles>
    <p:titleStyle>
      <a:lvl1pPr algn="r" defTabSz="6858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100000"/>
        </a:lnSpc>
        <a:spcBef>
          <a:spcPts val="750"/>
        </a:spcBef>
        <a:buClr>
          <a:srgbClr val="5489D5"/>
        </a:buClr>
        <a:buFont typeface="Arial" panose="020B0604020202020204" pitchFamily="34" charset="0"/>
        <a:buChar char="•"/>
        <a:defRPr sz="2100" kern="1200">
          <a:solidFill>
            <a:srgbClr val="193762"/>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375"/>
        </a:spcBef>
        <a:buClr>
          <a:srgbClr val="5489D5"/>
        </a:buClr>
        <a:buFont typeface="Arial" panose="020B0604020202020204" pitchFamily="34" charset="0"/>
        <a:buChar char="•"/>
        <a:defRPr sz="1800" kern="1200">
          <a:solidFill>
            <a:srgbClr val="19376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375"/>
        </a:spcBef>
        <a:buClr>
          <a:srgbClr val="5489D5"/>
        </a:buClr>
        <a:buFont typeface="Arial" panose="020B0604020202020204" pitchFamily="34" charset="0"/>
        <a:buChar char="•"/>
        <a:defRPr sz="1500" kern="1200">
          <a:solidFill>
            <a:srgbClr val="193762"/>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375"/>
        </a:spcBef>
        <a:buClr>
          <a:srgbClr val="5489D5"/>
        </a:buClr>
        <a:buFont typeface="Arial" panose="020B0604020202020204" pitchFamily="34" charset="0"/>
        <a:buChar char="•"/>
        <a:defRPr sz="1350" kern="1200">
          <a:solidFill>
            <a:srgbClr val="193762"/>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375"/>
        </a:spcBef>
        <a:buClr>
          <a:srgbClr val="5489D5"/>
        </a:buClr>
        <a:buFont typeface="Arial" panose="020B0604020202020204" pitchFamily="34" charset="0"/>
        <a:buChar char="•"/>
        <a:defRPr sz="1350" kern="1200">
          <a:solidFill>
            <a:srgbClr val="19376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33000"/>
          </a:schemeClr>
        </a:solidFill>
        <a:effectLst/>
      </p:bgPr>
    </p:bg>
    <p:spTree>
      <p:nvGrpSpPr>
        <p:cNvPr id="1" name=""/>
        <p:cNvGrpSpPr/>
        <p:nvPr/>
      </p:nvGrpSpPr>
      <p:grpSpPr>
        <a:xfrm>
          <a:off x="0" y="0"/>
          <a:ext cx="0" cy="0"/>
          <a:chOff x="0" y="0"/>
          <a:chExt cx="0" cy="0"/>
        </a:xfrm>
      </p:grpSpPr>
      <p:sp>
        <p:nvSpPr>
          <p:cNvPr id="17" name="Rectangle 16"/>
          <p:cNvSpPr/>
          <p:nvPr userDrawn="1"/>
        </p:nvSpPr>
        <p:spPr>
          <a:xfrm>
            <a:off x="0" y="0"/>
            <a:ext cx="4572000" cy="661416"/>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a:spLocks noChangeArrowheads="1"/>
          </p:cNvSpPr>
          <p:nvPr userDrawn="1"/>
        </p:nvSpPr>
        <p:spPr bwMode="auto">
          <a:xfrm>
            <a:off x="0" y="12739"/>
            <a:ext cx="4644828" cy="639763"/>
          </a:xfrm>
          <a:prstGeom prst="rect">
            <a:avLst/>
          </a:prstGeom>
          <a:noFill/>
          <a:ln w="9525">
            <a:noFill/>
            <a:miter lim="800000"/>
            <a:headEnd/>
            <a:tailEnd/>
          </a:ln>
        </p:spPr>
        <p:txBody>
          <a:bodyPr wrap="none" lIns="68575" tIns="34287" rIns="68575" bIns="34287" anchor="ctr"/>
          <a:lstStyle/>
          <a:p>
            <a:pPr marL="574675" indent="-60325" defTabSz="913993">
              <a:defRPr/>
            </a:pPr>
            <a:r>
              <a:rPr lang="en-US" sz="2000" b="1" dirty="0" smtClean="0">
                <a:solidFill>
                  <a:srgbClr val="F6C700"/>
                </a:solidFill>
              </a:rPr>
              <a:t>US</a:t>
            </a:r>
            <a:r>
              <a:rPr lang="en-US" sz="2000" b="1" baseline="0" dirty="0" smtClean="0">
                <a:solidFill>
                  <a:srgbClr val="F6C700"/>
                </a:solidFill>
              </a:rPr>
              <a:t> Army Combined Arms Center</a:t>
            </a:r>
            <a:endParaRPr lang="en-US" sz="2000" b="1" dirty="0" smtClean="0">
              <a:solidFill>
                <a:srgbClr val="F6C700"/>
              </a:solidFill>
            </a:endParaRPr>
          </a:p>
          <a:p>
            <a:pPr marL="574675" indent="-60325" defTabSz="913993">
              <a:defRPr/>
            </a:pPr>
            <a:r>
              <a:rPr lang="en-US" sz="1200" b="1" dirty="0" smtClean="0">
                <a:solidFill>
                  <a:srgbClr val="969696"/>
                </a:solidFill>
              </a:rPr>
              <a:t>SOLDIERS AND LEADERS -</a:t>
            </a:r>
            <a:r>
              <a:rPr lang="en-US" sz="1200" b="1" baseline="0" dirty="0" smtClean="0">
                <a:solidFill>
                  <a:srgbClr val="969696"/>
                </a:solidFill>
              </a:rPr>
              <a:t> </a:t>
            </a:r>
            <a:r>
              <a:rPr lang="en-US" sz="1200" b="1" dirty="0" smtClean="0">
                <a:solidFill>
                  <a:srgbClr val="969696"/>
                </a:solidFill>
              </a:rPr>
              <a:t>OUR ASYMMETRIC ADVANTAGE</a:t>
            </a:r>
            <a:endParaRPr lang="en-US" sz="1200" b="1" dirty="0">
              <a:solidFill>
                <a:srgbClr val="969696"/>
              </a:solidFill>
            </a:endParaRPr>
          </a:p>
        </p:txBody>
      </p:sp>
      <p:sp>
        <p:nvSpPr>
          <p:cNvPr id="32" name="Rectangle 31"/>
          <p:cNvSpPr/>
          <p:nvPr userDrawn="1"/>
        </p:nvSpPr>
        <p:spPr>
          <a:xfrm>
            <a:off x="4572014" y="51"/>
            <a:ext cx="4572000" cy="66141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p:cNvGrpSpPr/>
          <p:nvPr userDrawn="1"/>
        </p:nvGrpSpPr>
        <p:grpSpPr>
          <a:xfrm>
            <a:off x="17930" y="23202"/>
            <a:ext cx="499920" cy="602405"/>
            <a:chOff x="-673331" y="968844"/>
            <a:chExt cx="499920" cy="602405"/>
          </a:xfrm>
        </p:grpSpPr>
        <p:sp>
          <p:nvSpPr>
            <p:cNvPr id="34" name="Rectangle 33"/>
            <p:cNvSpPr/>
            <p:nvPr userDrawn="1"/>
          </p:nvSpPr>
          <p:spPr>
            <a:xfrm>
              <a:off x="-615141" y="1434186"/>
              <a:ext cx="383690" cy="80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userDrawn="1"/>
          </p:nvSpPr>
          <p:spPr>
            <a:xfrm>
              <a:off x="-606177" y="1030778"/>
              <a:ext cx="365760" cy="332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imagesCAIMVJYX.jpg"/>
            <p:cNvPicPr>
              <a:picLocks noChangeAspect="1"/>
            </p:cNvPicPr>
            <p:nvPr userDrawn="1"/>
          </p:nvPicPr>
          <p:blipFill>
            <a:blip r:embed="rId5" cstate="print">
              <a:clrChange>
                <a:clrFrom>
                  <a:srgbClr val="FEFFFF"/>
                </a:clrFrom>
                <a:clrTo>
                  <a:srgbClr val="FEFFFF">
                    <a:alpha val="0"/>
                  </a:srgbClr>
                </a:clrTo>
              </a:clrChange>
            </a:blip>
            <a:stretch>
              <a:fillRect/>
            </a:stretch>
          </p:blipFill>
          <p:spPr>
            <a:xfrm>
              <a:off x="-673331" y="968844"/>
              <a:ext cx="499920" cy="602405"/>
            </a:xfrm>
            <a:prstGeom prst="rect">
              <a:avLst/>
            </a:prstGeom>
          </p:spPr>
        </p:pic>
      </p:grpSp>
    </p:spTree>
    <p:extLst>
      <p:ext uri="{BB962C8B-B14F-4D97-AF65-F5344CB8AC3E}">
        <p14:creationId xmlns:p14="http://schemas.microsoft.com/office/powerpoint/2010/main" val="1925387141"/>
      </p:ext>
    </p:extLst>
  </p:cSld>
  <p:clrMap bg1="lt1" tx1="dk1" bg2="lt2" tx2="dk2" accent1="accent1" accent2="accent2" accent3="accent3" accent4="accent4" accent5="accent5" accent6="accent6" hlink="hlink" folHlink="folHlink"/>
  <p:sldLayoutIdLst>
    <p:sldLayoutId id="2147489724" r:id="rId1"/>
    <p:sldLayoutId id="2147489725" r:id="rId2"/>
    <p:sldLayoutId id="2147489726" r:id="rId3"/>
  </p:sldLayoutIdLst>
  <p:transition spd="med">
    <p:fade/>
  </p:transition>
  <p:hf hdr="0" ftr="0" dt="0"/>
  <p:txStyles>
    <p:titleStyle>
      <a:lvl1pPr algn="ctr" defTabSz="913993"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748" indent="-342748" algn="l" defTabSz="913993"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619" indent="-285623" algn="l" defTabSz="913993"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2490" indent="-228499" algn="l" defTabSz="913993"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599487" indent="-228499" algn="l" defTabSz="913993"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6485" indent="-228499" algn="l" defTabSz="913993"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3480" indent="-228499" algn="l" defTabSz="9139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77" indent="-228499" algn="l" defTabSz="9139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72" indent="-228499" algn="l" defTabSz="9139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68" indent="-228499" algn="l" defTabSz="9139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93" rtl="0" eaLnBrk="1" latinLnBrk="0" hangingPunct="1">
        <a:defRPr sz="1800" kern="1200">
          <a:solidFill>
            <a:schemeClr val="tx1"/>
          </a:solidFill>
          <a:latin typeface="+mn-lt"/>
          <a:ea typeface="+mn-ea"/>
          <a:cs typeface="+mn-cs"/>
        </a:defRPr>
      </a:lvl1pPr>
      <a:lvl2pPr marL="456996" algn="l" defTabSz="913993" rtl="0" eaLnBrk="1" latinLnBrk="0" hangingPunct="1">
        <a:defRPr sz="1800" kern="1200">
          <a:solidFill>
            <a:schemeClr val="tx1"/>
          </a:solidFill>
          <a:latin typeface="+mn-lt"/>
          <a:ea typeface="+mn-ea"/>
          <a:cs typeface="+mn-cs"/>
        </a:defRPr>
      </a:lvl2pPr>
      <a:lvl3pPr marL="913993" algn="l" defTabSz="913993" rtl="0" eaLnBrk="1" latinLnBrk="0" hangingPunct="1">
        <a:defRPr sz="1800" kern="1200">
          <a:solidFill>
            <a:schemeClr val="tx1"/>
          </a:solidFill>
          <a:latin typeface="+mn-lt"/>
          <a:ea typeface="+mn-ea"/>
          <a:cs typeface="+mn-cs"/>
        </a:defRPr>
      </a:lvl3pPr>
      <a:lvl4pPr marL="1370987" algn="l" defTabSz="913993" rtl="0" eaLnBrk="1" latinLnBrk="0" hangingPunct="1">
        <a:defRPr sz="1800" kern="1200">
          <a:solidFill>
            <a:schemeClr val="tx1"/>
          </a:solidFill>
          <a:latin typeface="+mn-lt"/>
          <a:ea typeface="+mn-ea"/>
          <a:cs typeface="+mn-cs"/>
        </a:defRPr>
      </a:lvl4pPr>
      <a:lvl5pPr marL="1827985" algn="l" defTabSz="913993" rtl="0" eaLnBrk="1" latinLnBrk="0" hangingPunct="1">
        <a:defRPr sz="1800" kern="1200">
          <a:solidFill>
            <a:schemeClr val="tx1"/>
          </a:solidFill>
          <a:latin typeface="+mn-lt"/>
          <a:ea typeface="+mn-ea"/>
          <a:cs typeface="+mn-cs"/>
        </a:defRPr>
      </a:lvl5pPr>
      <a:lvl6pPr marL="2284982" algn="l" defTabSz="913993" rtl="0" eaLnBrk="1" latinLnBrk="0" hangingPunct="1">
        <a:defRPr sz="1800" kern="1200">
          <a:solidFill>
            <a:schemeClr val="tx1"/>
          </a:solidFill>
          <a:latin typeface="+mn-lt"/>
          <a:ea typeface="+mn-ea"/>
          <a:cs typeface="+mn-cs"/>
        </a:defRPr>
      </a:lvl6pPr>
      <a:lvl7pPr marL="2741980" algn="l" defTabSz="913993" rtl="0" eaLnBrk="1" latinLnBrk="0" hangingPunct="1">
        <a:defRPr sz="1800" kern="1200">
          <a:solidFill>
            <a:schemeClr val="tx1"/>
          </a:solidFill>
          <a:latin typeface="+mn-lt"/>
          <a:ea typeface="+mn-ea"/>
          <a:cs typeface="+mn-cs"/>
        </a:defRPr>
      </a:lvl7pPr>
      <a:lvl8pPr marL="3198975" algn="l" defTabSz="913993" rtl="0" eaLnBrk="1" latinLnBrk="0" hangingPunct="1">
        <a:defRPr sz="1800" kern="1200">
          <a:solidFill>
            <a:schemeClr val="tx1"/>
          </a:solidFill>
          <a:latin typeface="+mn-lt"/>
          <a:ea typeface="+mn-ea"/>
          <a:cs typeface="+mn-cs"/>
        </a:defRPr>
      </a:lvl8pPr>
      <a:lvl9pPr marL="3655971" algn="l" defTabSz="913993"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0"/>
            <a:ext cx="6767848" cy="76332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59657" y="946768"/>
            <a:ext cx="8831943" cy="560643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481802" y="6553200"/>
            <a:ext cx="662198" cy="304800"/>
          </a:xfrm>
          <a:prstGeom prst="rect">
            <a:avLst/>
          </a:prstGeom>
        </p:spPr>
        <p:txBody>
          <a:bodyPr vert="horz" lIns="91440" tIns="45720" rIns="91440" bIns="45720" rtlCol="0" anchor="ctr"/>
          <a:lstStyle>
            <a:lvl1pPr algn="r">
              <a:defRPr sz="1000">
                <a:solidFill>
                  <a:schemeClr val="tx1"/>
                </a:solidFill>
                <a:effectLst/>
                <a:latin typeface="Helvetica" pitchFamily="34" charset="0"/>
              </a:defRPr>
            </a:lvl1pPr>
          </a:lstStyle>
          <a:p>
            <a:fld id="{36645D7A-E3CE-45FA-AB7C-8406216C53B7}" type="slidenum">
              <a:rPr lang="en-US" smtClean="0"/>
              <a:pPr/>
              <a:t>‹#›</a:t>
            </a:fld>
            <a:endParaRPr lang="en-US" dirty="0"/>
          </a:p>
        </p:txBody>
      </p:sp>
      <p:sp>
        <p:nvSpPr>
          <p:cNvPr id="8" name="TextBox 7"/>
          <p:cNvSpPr txBox="1"/>
          <p:nvPr userDrawn="1"/>
        </p:nvSpPr>
        <p:spPr>
          <a:xfrm>
            <a:off x="3985284" y="6611779"/>
            <a:ext cx="1132040" cy="246221"/>
          </a:xfrm>
          <a:prstGeom prst="rect">
            <a:avLst/>
          </a:prstGeom>
          <a:noFill/>
        </p:spPr>
        <p:txBody>
          <a:bodyPr wrap="none" rtlCol="0">
            <a:spAutoFit/>
          </a:bodyPr>
          <a:lstStyle/>
          <a:p>
            <a:pPr algn="ctr"/>
            <a:r>
              <a:rPr lang="en-US" sz="1000" b="1" dirty="0" smtClean="0">
                <a:solidFill>
                  <a:srgbClr val="00B050"/>
                </a:solidFill>
              </a:rPr>
              <a:t>UNCLASSIFIED</a:t>
            </a:r>
            <a:endParaRPr lang="en-US" sz="1000" b="1" dirty="0">
              <a:solidFill>
                <a:srgbClr val="00B050"/>
              </a:solidFill>
            </a:endParaRPr>
          </a:p>
        </p:txBody>
      </p:sp>
      <p:sp>
        <p:nvSpPr>
          <p:cNvPr id="9" name="TextBox 8"/>
          <p:cNvSpPr txBox="1"/>
          <p:nvPr userDrawn="1"/>
        </p:nvSpPr>
        <p:spPr>
          <a:xfrm>
            <a:off x="4055599" y="-4"/>
            <a:ext cx="1132040" cy="246221"/>
          </a:xfrm>
          <a:prstGeom prst="rect">
            <a:avLst/>
          </a:prstGeom>
          <a:noFill/>
        </p:spPr>
        <p:txBody>
          <a:bodyPr wrap="none" rtlCol="0">
            <a:spAutoFit/>
          </a:bodyPr>
          <a:lstStyle/>
          <a:p>
            <a:pPr algn="r"/>
            <a:r>
              <a:rPr lang="en-US" sz="1000" b="1" dirty="0" smtClean="0">
                <a:solidFill>
                  <a:srgbClr val="00B050"/>
                </a:solidFill>
              </a:rPr>
              <a:t>UNCLASSIFIED</a:t>
            </a:r>
            <a:endParaRPr lang="en-US" sz="1000" b="1" dirty="0">
              <a:solidFill>
                <a:srgbClr val="00B050"/>
              </a:solidFill>
            </a:endParaRPr>
          </a:p>
        </p:txBody>
      </p:sp>
      <p:sp>
        <p:nvSpPr>
          <p:cNvPr id="10" name="TextBox 9"/>
          <p:cNvSpPr txBox="1"/>
          <p:nvPr userDrawn="1"/>
        </p:nvSpPr>
        <p:spPr>
          <a:xfrm>
            <a:off x="-3" y="6629221"/>
            <a:ext cx="2909458" cy="230832"/>
          </a:xfrm>
          <a:prstGeom prst="rect">
            <a:avLst/>
          </a:prstGeom>
          <a:noFill/>
        </p:spPr>
        <p:txBody>
          <a:bodyPr wrap="square" rIns="0"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900" b="1" dirty="0" smtClean="0"/>
              <a:t>DAPM-MPO(PS)</a:t>
            </a:r>
            <a:r>
              <a:rPr lang="en-US" sz="900" b="1" baseline="0" dirty="0" smtClean="0"/>
              <a:t> </a:t>
            </a:r>
            <a:r>
              <a:rPr lang="en-US" sz="900" b="1" dirty="0"/>
              <a:t>// As</a:t>
            </a:r>
            <a:r>
              <a:rPr lang="en-US" sz="900" b="1" baseline="0" dirty="0"/>
              <a:t> of:  </a:t>
            </a:r>
            <a:r>
              <a:rPr lang="en-US" sz="900" b="1" baseline="0" dirty="0" smtClean="0"/>
              <a:t>8 NOV 18 </a:t>
            </a:r>
            <a:r>
              <a:rPr lang="en-US" sz="900" dirty="0"/>
              <a:t>// </a:t>
            </a:r>
            <a:r>
              <a:rPr lang="en-US" sz="900" dirty="0" smtClean="0"/>
              <a:t>V.FINAL</a:t>
            </a:r>
            <a:endParaRPr lang="en-US" sz="900" b="1" dirty="0"/>
          </a:p>
        </p:txBody>
      </p:sp>
    </p:spTree>
    <p:extLst>
      <p:ext uri="{BB962C8B-B14F-4D97-AF65-F5344CB8AC3E}">
        <p14:creationId xmlns:p14="http://schemas.microsoft.com/office/powerpoint/2010/main" val="1318463910"/>
      </p:ext>
    </p:extLst>
  </p:cSld>
  <p:clrMap bg1="lt1" tx1="dk1" bg2="lt2" tx2="dk2" accent1="accent1" accent2="accent2" accent3="accent3" accent4="accent4" accent5="accent5" accent6="accent6" hlink="hlink" folHlink="folHlink"/>
  <p:sldLayoutIdLst>
    <p:sldLayoutId id="2147489785" r:id="rId1"/>
    <p:sldLayoutId id="2147489786" r:id="rId2"/>
    <p:sldLayoutId id="2147489787" r:id="rId3"/>
    <p:sldLayoutId id="2147489788" r:id="rId4"/>
    <p:sldLayoutId id="2147489789" r:id="rId5"/>
    <p:sldLayoutId id="2147489790" r:id="rId6"/>
    <p:sldLayoutId id="2147489791" r:id="rId7"/>
    <p:sldLayoutId id="2147489792" r:id="rId8"/>
    <p:sldLayoutId id="2147489793" r:id="rId9"/>
    <p:sldLayoutId id="2147489794" r:id="rId10"/>
  </p:sldLayoutIdLst>
  <p:timing>
    <p:tnLst>
      <p:par>
        <p:cTn id="1" dur="indefinite" restart="never" nodeType="tmRoot"/>
      </p:par>
    </p:tnLst>
  </p:timing>
  <p:hf sldNum="0" hdr="0"/>
  <p:txStyles>
    <p:titleStyle>
      <a:lvl1pPr algn="ctr" defTabSz="914400" rtl="0" eaLnBrk="1" latinLnBrk="0" hangingPunct="1">
        <a:spcBef>
          <a:spcPct val="0"/>
        </a:spcBef>
        <a:buNone/>
        <a:defRPr sz="3200" b="1"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182880" indent="-182880" algn="l" defTabSz="914400" rtl="0" eaLnBrk="1" latinLnBrk="0" hangingPunct="1">
        <a:spcBef>
          <a:spcPts val="0"/>
        </a:spcBef>
        <a:spcAft>
          <a:spcPts val="400"/>
        </a:spcAft>
        <a:buClr>
          <a:srgbClr val="503958"/>
        </a:buClr>
        <a:buFont typeface="Arial"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365760" indent="-182880" algn="l" defTabSz="914400" rtl="0" eaLnBrk="1" latinLnBrk="0" hangingPunct="1">
        <a:spcBef>
          <a:spcPts val="0"/>
        </a:spcBef>
        <a:spcAft>
          <a:spcPts val="400"/>
        </a:spcAft>
        <a:buClr>
          <a:schemeClr val="tx1">
            <a:lumMod val="50000"/>
            <a:lumOff val="50000"/>
          </a:schemeClr>
        </a:buClr>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48640" indent="-182880" algn="l" defTabSz="914400" rtl="0" eaLnBrk="1" latinLnBrk="0" hangingPunct="1">
        <a:spcBef>
          <a:spcPts val="0"/>
        </a:spcBef>
        <a:spcAft>
          <a:spcPts val="400"/>
        </a:spcAft>
        <a:buClr>
          <a:srgbClr val="503958"/>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731520" indent="-182880" algn="l" defTabSz="914400" rtl="0" eaLnBrk="1" latinLnBrk="0" hangingPunct="1">
        <a:spcBef>
          <a:spcPts val="0"/>
        </a:spcBef>
        <a:spcAft>
          <a:spcPts val="400"/>
        </a:spcAft>
        <a:buSzPct val="100000"/>
        <a:buFont typeface="Myriad Pro" panose="020B0503030403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4400" indent="-174625" algn="l" defTabSz="914400" rtl="0" eaLnBrk="1" latinLnBrk="0" hangingPunct="1">
        <a:spcBef>
          <a:spcPts val="0"/>
        </a:spcBef>
        <a:spcAft>
          <a:spcPts val="4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8" name="Picture 27"/>
          <p:cNvPicPr>
            <a:picLocks noChangeAspect="1"/>
          </p:cNvPicPr>
          <p:nvPr userDrawn="1"/>
        </p:nvPicPr>
        <p:blipFill rotWithShape="1">
          <a:blip r:embed="rId3"/>
          <a:srcRect t="44063" b="11873"/>
          <a:stretch/>
        </p:blipFill>
        <p:spPr>
          <a:xfrm flipV="1">
            <a:off x="0" y="6365543"/>
            <a:ext cx="9144000" cy="492457"/>
          </a:xfrm>
          <a:prstGeom prst="rect">
            <a:avLst/>
          </a:prstGeom>
        </p:spPr>
      </p:pic>
      <p:pic>
        <p:nvPicPr>
          <p:cNvPr id="23" name="Picture 22"/>
          <p:cNvPicPr>
            <a:picLocks noChangeAspect="1"/>
          </p:cNvPicPr>
          <p:nvPr userDrawn="1"/>
        </p:nvPicPr>
        <p:blipFill rotWithShape="1">
          <a:blip r:embed="rId3"/>
          <a:srcRect t="-1" b="11873"/>
          <a:stretch/>
        </p:blipFill>
        <p:spPr>
          <a:xfrm flipH="1" flipV="1">
            <a:off x="-8791" y="0"/>
            <a:ext cx="9152792" cy="984914"/>
          </a:xfrm>
          <a:prstGeom prst="rect">
            <a:avLst/>
          </a:prstGeom>
        </p:spPr>
      </p:pic>
      <p:sp>
        <p:nvSpPr>
          <p:cNvPr id="30" name="Subtitle 2"/>
          <p:cNvSpPr txBox="1">
            <a:spLocks/>
          </p:cNvSpPr>
          <p:nvPr userDrawn="1"/>
        </p:nvSpPr>
        <p:spPr>
          <a:xfrm>
            <a:off x="-8791" y="4699443"/>
            <a:ext cx="9152792" cy="1411146"/>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2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800" b="0" i="0" u="none" strike="noStrike" kern="1200" cap="none" spc="0" normalizeH="0" baseline="0" noProof="0" dirty="0">
                <a:ln>
                  <a:noFill/>
                </a:ln>
                <a:solidFill>
                  <a:schemeClr val="accent3">
                    <a:lumMod val="75000"/>
                  </a:schemeClr>
                </a:solidFill>
                <a:effectLst/>
                <a:uLnTx/>
                <a:uFillTx/>
                <a:latin typeface="Arial"/>
                <a:ea typeface="+mn-ea"/>
                <a:cs typeface="Arial"/>
              </a:rPr>
              <a:t>Installation Management Command integrates and delivers</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800" b="0" i="0" u="none" strike="noStrike" kern="1200" cap="none" spc="0" normalizeH="0" baseline="0" noProof="0" dirty="0">
                <a:ln>
                  <a:noFill/>
                </a:ln>
                <a:solidFill>
                  <a:schemeClr val="accent3">
                    <a:lumMod val="75000"/>
                  </a:schemeClr>
                </a:solidFill>
                <a:effectLst/>
                <a:uLnTx/>
                <a:uFillTx/>
                <a:latin typeface="Arial"/>
                <a:ea typeface="+mn-ea"/>
                <a:cs typeface="Arial"/>
              </a:rPr>
              <a:t>base support to enable readiness for a globally-responsive Army</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1800" b="0" i="0" u="none" strike="noStrike" kern="1200" cap="none" spc="0" normalizeH="0" baseline="0" noProof="0" dirty="0">
              <a:ln>
                <a:noFill/>
              </a:ln>
              <a:solidFill>
                <a:sysClr val="windowText" lastClr="000000">
                  <a:tint val="75000"/>
                </a:sysClr>
              </a:solidFill>
              <a:effectLst/>
              <a:uLnTx/>
              <a:uFillTx/>
              <a:latin typeface="Arial"/>
              <a:ea typeface="+mn-ea"/>
              <a:cs typeface="Arial"/>
            </a:endParaRPr>
          </a:p>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a:ln>
                  <a:noFill/>
                </a:ln>
                <a:solidFill>
                  <a:prstClr val="black"/>
                </a:solidFill>
                <a:effectLst/>
                <a:uLnTx/>
                <a:uFillTx/>
                <a:latin typeface="Arial"/>
                <a:ea typeface="+mn-ea"/>
                <a:cs typeface="Arial"/>
              </a:rPr>
              <a:t>We are the Army’s Home  </a:t>
            </a:r>
            <a:endParaRPr kumimoji="0" lang="en-US" sz="2000" b="0" i="1"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1100" b="0" i="0" u="none" strike="noStrike" kern="1200" cap="none" spc="0" normalizeH="0" baseline="0" noProof="0" dirty="0">
                <a:ln>
                  <a:noFill/>
                </a:ln>
                <a:solidFill>
                  <a:schemeClr val="accent3">
                    <a:lumMod val="75000"/>
                  </a:schemeClr>
                </a:solidFill>
                <a:effectLst/>
                <a:uLnTx/>
                <a:uFillTx/>
                <a:latin typeface="Arial"/>
                <a:ea typeface="+mn-ea"/>
                <a:cs typeface="Arial"/>
              </a:rPr>
              <a:t>Serving the Rugged Professional </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1800" b="0" i="0" u="none" strike="noStrike" kern="1200" cap="none" spc="0" normalizeH="0" baseline="0" noProof="0" dirty="0">
              <a:ln>
                <a:noFill/>
              </a:ln>
              <a:solidFill>
                <a:sysClr val="windowText" lastClr="000000">
                  <a:tint val="75000"/>
                </a:sysClr>
              </a:solidFill>
              <a:effectLst/>
              <a:uLnTx/>
              <a:uFillTx/>
              <a:latin typeface="Arial"/>
              <a:ea typeface="+mn-ea"/>
              <a:cs typeface="Arial"/>
            </a:endParaRPr>
          </a:p>
        </p:txBody>
      </p:sp>
      <p:pic>
        <p:nvPicPr>
          <p:cNvPr id="3" name="Picture 2"/>
          <p:cNvPicPr>
            <a:picLocks noChangeAspect="1"/>
          </p:cNvPicPr>
          <p:nvPr userDrawn="1"/>
        </p:nvPicPr>
        <p:blipFill>
          <a:blip r:embed="rId4"/>
          <a:stretch>
            <a:fillRect/>
          </a:stretch>
        </p:blipFill>
        <p:spPr>
          <a:xfrm>
            <a:off x="161502" y="355317"/>
            <a:ext cx="957155" cy="463336"/>
          </a:xfrm>
          <a:prstGeom prst="rect">
            <a:avLst/>
          </a:prstGeom>
        </p:spPr>
      </p:pic>
      <p:sp>
        <p:nvSpPr>
          <p:cNvPr id="9" name="Rectangle 8"/>
          <p:cNvSpPr/>
          <p:nvPr userDrawn="1"/>
        </p:nvSpPr>
        <p:spPr>
          <a:xfrm>
            <a:off x="0" y="6644011"/>
            <a:ext cx="3431023" cy="215444"/>
          </a:xfrm>
          <a:prstGeom prst="rect">
            <a:avLst/>
          </a:prstGeom>
        </p:spPr>
        <p:txBody>
          <a:bodyPr wrap="square">
            <a:spAutoFit/>
          </a:bodyPr>
          <a:lstStyle/>
          <a:p>
            <a:pPr defTabSz="457200" fontAlgn="base">
              <a:spcBef>
                <a:spcPct val="0"/>
              </a:spcBef>
              <a:spcAft>
                <a:spcPct val="0"/>
              </a:spcAft>
            </a:pPr>
            <a:r>
              <a:rPr lang="en-US" sz="800" baseline="0" dirty="0" smtClean="0">
                <a:solidFill>
                  <a:prstClr val="black"/>
                </a:solidFill>
                <a:latin typeface="Arial" charset="0"/>
                <a:cs typeface="Arial" charset="0"/>
              </a:rPr>
              <a:t>Paul Burk </a:t>
            </a:r>
            <a:r>
              <a:rPr lang="en-US" sz="800" dirty="0" smtClean="0">
                <a:solidFill>
                  <a:prstClr val="black"/>
                </a:solidFill>
                <a:latin typeface="Arial" charset="0"/>
                <a:cs typeface="Arial" charset="0"/>
              </a:rPr>
              <a:t>/ IMCOM</a:t>
            </a:r>
            <a:r>
              <a:rPr lang="en-US" sz="800" baseline="0" dirty="0" smtClean="0">
                <a:solidFill>
                  <a:prstClr val="black"/>
                </a:solidFill>
                <a:latin typeface="Arial" charset="0"/>
                <a:cs typeface="Arial" charset="0"/>
              </a:rPr>
              <a:t> G9</a:t>
            </a:r>
            <a:r>
              <a:rPr lang="en-US" sz="800" dirty="0" smtClean="0">
                <a:solidFill>
                  <a:prstClr val="black"/>
                </a:solidFill>
                <a:latin typeface="Arial" charset="0"/>
                <a:cs typeface="Arial" charset="0"/>
              </a:rPr>
              <a:t> </a:t>
            </a:r>
            <a:r>
              <a:rPr lang="en-US" sz="800" dirty="0">
                <a:solidFill>
                  <a:prstClr val="black"/>
                </a:solidFill>
                <a:latin typeface="Arial" charset="0"/>
                <a:cs typeface="Arial" charset="0"/>
              </a:rPr>
              <a:t>/ </a:t>
            </a:r>
            <a:r>
              <a:rPr lang="en-US" sz="800" dirty="0" smtClean="0">
                <a:solidFill>
                  <a:prstClr val="black"/>
                </a:solidFill>
                <a:latin typeface="Arial" charset="0"/>
                <a:cs typeface="Arial" charset="0"/>
              </a:rPr>
              <a:t>210-466-1189 </a:t>
            </a:r>
            <a:r>
              <a:rPr lang="en-US" sz="800" dirty="0">
                <a:solidFill>
                  <a:prstClr val="black"/>
                </a:solidFill>
                <a:latin typeface="Arial" charset="0"/>
                <a:cs typeface="Arial" charset="0"/>
              </a:rPr>
              <a:t>/ </a:t>
            </a:r>
            <a:r>
              <a:rPr lang="en-US" sz="800" dirty="0" smtClean="0">
                <a:solidFill>
                  <a:prstClr val="black"/>
                </a:solidFill>
                <a:latin typeface="Arial" charset="0"/>
                <a:cs typeface="Arial" charset="0"/>
              </a:rPr>
              <a:t>paul.d.burk.naf@mail.mil</a:t>
            </a:r>
            <a:endParaRPr lang="en-US" sz="800" dirty="0">
              <a:solidFill>
                <a:prstClr val="black"/>
              </a:solidFill>
              <a:latin typeface="Arial" charset="0"/>
              <a:cs typeface="Arial" charset="0"/>
            </a:endParaRPr>
          </a:p>
        </p:txBody>
      </p:sp>
      <p:sp>
        <p:nvSpPr>
          <p:cNvPr id="10" name="TextBox 9"/>
          <p:cNvSpPr txBox="1"/>
          <p:nvPr userDrawn="1"/>
        </p:nvSpPr>
        <p:spPr>
          <a:xfrm>
            <a:off x="3367455" y="6520901"/>
            <a:ext cx="2400300" cy="338554"/>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0" dirty="0">
                <a:latin typeface="Arial" panose="020B0604020202020204" pitchFamily="34" charset="0"/>
                <a:ea typeface="+mn-ea"/>
                <a:cs typeface="Arial" panose="020B0604020202020204" pitchFamily="34" charset="0"/>
              </a:rPr>
              <a:t>UNCLASSIFIED</a:t>
            </a:r>
            <a:endParaRPr lang="en-US" sz="800" b="0" baseline="0" dirty="0">
              <a:latin typeface="Arial" panose="020B0604020202020204" pitchFamily="34" charset="0"/>
              <a:ea typeface="+mn-ea"/>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fld id="{CF4C318D-DFA6-44A0-90B0-ABFCB78A54B4}" type="slidenum">
              <a:rPr lang="en-US" sz="800" smtClean="0">
                <a:latin typeface="Arial" panose="020B0604020202020204" pitchFamily="34" charset="0"/>
                <a:cs typeface="Arial" panose="020B0604020202020204" pitchFamily="34" charset="0"/>
              </a:rPr>
              <a:pPr algn="ctr"/>
              <a:t>‹#›</a:t>
            </a:fld>
            <a:r>
              <a:rPr lang="en-US" sz="800" dirty="0">
                <a:latin typeface="Arial" panose="020B0604020202020204" pitchFamily="34" charset="0"/>
                <a:cs typeface="Arial" panose="020B0604020202020204" pitchFamily="34" charset="0"/>
              </a:rPr>
              <a:t> of </a:t>
            </a:r>
            <a:r>
              <a:rPr lang="en-US" sz="800" dirty="0" smtClean="0">
                <a:latin typeface="Arial" panose="020B0604020202020204" pitchFamily="34" charset="0"/>
                <a:cs typeface="Arial" panose="020B0604020202020204" pitchFamily="34" charset="0"/>
              </a:rPr>
              <a:t>10</a:t>
            </a:r>
            <a:endParaRPr lang="en-US" sz="800" dirty="0">
              <a:latin typeface="Arial" panose="020B0604020202020204" pitchFamily="34" charset="0"/>
              <a:cs typeface="Arial" panose="020B0604020202020204" pitchFamily="34" charset="0"/>
            </a:endParaRPr>
          </a:p>
        </p:txBody>
      </p:sp>
      <p:sp>
        <p:nvSpPr>
          <p:cNvPr id="8" name="TextBox 7"/>
          <p:cNvSpPr txBox="1"/>
          <p:nvPr userDrawn="1"/>
        </p:nvSpPr>
        <p:spPr>
          <a:xfrm>
            <a:off x="6743701" y="6644011"/>
            <a:ext cx="2400300" cy="215444"/>
          </a:xfrm>
          <a:prstGeom prst="rect">
            <a:avLst/>
          </a:prstGeom>
          <a:noFill/>
        </p:spPr>
        <p:txBody>
          <a:bodyPr wrap="square" rtlCol="0">
            <a:spAutoFit/>
          </a:bodyPr>
          <a:lstStyle/>
          <a:p>
            <a:pPr algn="r"/>
            <a:r>
              <a:rPr lang="en-US" sz="800" baseline="0" dirty="0" smtClean="0">
                <a:solidFill>
                  <a:schemeClr val="tx1"/>
                </a:solidFill>
                <a:latin typeface="Arial" panose="020B0604020202020204" pitchFamily="34" charset="0"/>
                <a:cs typeface="Arial" panose="020B0604020202020204" pitchFamily="34" charset="0"/>
              </a:rPr>
              <a:t>081245(S)JAN2019</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5289483"/>
      </p:ext>
    </p:extLst>
  </p:cSld>
  <p:clrMap bg1="lt1" tx1="dk1" bg2="lt2" tx2="dk2" accent1="accent1" accent2="accent2" accent3="accent3" accent4="accent4" accent5="accent5" accent6="accent6" hlink="hlink" folHlink="folHlink"/>
  <p:sldLayoutIdLst>
    <p:sldLayoutId id="2147489970"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4"/>
          <a:srcRect t="-1" b="11873"/>
          <a:stretch/>
        </p:blipFill>
        <p:spPr>
          <a:xfrm>
            <a:off x="0" y="5873086"/>
            <a:ext cx="9144000" cy="984914"/>
          </a:xfrm>
          <a:prstGeom prst="rect">
            <a:avLst/>
          </a:prstGeom>
        </p:spPr>
      </p:pic>
      <p:pic>
        <p:nvPicPr>
          <p:cNvPr id="15" name="Picture 14"/>
          <p:cNvPicPr>
            <a:picLocks noChangeAspect="1"/>
          </p:cNvPicPr>
          <p:nvPr userDrawn="1"/>
        </p:nvPicPr>
        <p:blipFill rotWithShape="1">
          <a:blip r:embed="rId5"/>
          <a:srcRect t="28484" b="-1"/>
          <a:stretch/>
        </p:blipFill>
        <p:spPr>
          <a:xfrm>
            <a:off x="0" y="0"/>
            <a:ext cx="9144000" cy="896685"/>
          </a:xfrm>
          <a:prstGeom prst="rect">
            <a:avLst/>
          </a:prstGeom>
        </p:spPr>
      </p:pic>
      <p:grpSp>
        <p:nvGrpSpPr>
          <p:cNvPr id="4" name="Group 3"/>
          <p:cNvGrpSpPr/>
          <p:nvPr userDrawn="1"/>
        </p:nvGrpSpPr>
        <p:grpSpPr>
          <a:xfrm>
            <a:off x="8081301" y="6080974"/>
            <a:ext cx="956178" cy="463336"/>
            <a:chOff x="8081301" y="6080974"/>
            <a:chExt cx="956178" cy="463336"/>
          </a:xfrm>
        </p:grpSpPr>
        <p:grpSp>
          <p:nvGrpSpPr>
            <p:cNvPr id="11" name="Group 10"/>
            <p:cNvGrpSpPr/>
            <p:nvPr userDrawn="1"/>
          </p:nvGrpSpPr>
          <p:grpSpPr>
            <a:xfrm>
              <a:off x="8511257" y="6080974"/>
              <a:ext cx="526222" cy="435185"/>
              <a:chOff x="8503764" y="6062881"/>
              <a:chExt cx="526222" cy="435185"/>
            </a:xfrm>
          </p:grpSpPr>
          <p:cxnSp>
            <p:nvCxnSpPr>
              <p:cNvPr id="13" name="Straight Connector 12"/>
              <p:cNvCxnSpPr/>
              <p:nvPr/>
            </p:nvCxnSpPr>
            <p:spPr>
              <a:xfrm>
                <a:off x="8503764" y="6062881"/>
                <a:ext cx="0" cy="435185"/>
              </a:xfrm>
              <a:prstGeom prst="line">
                <a:avLst/>
              </a:prstGeom>
              <a:ln w="952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IMCOM.png"/>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585280" y="6062881"/>
                <a:ext cx="444706" cy="414134"/>
              </a:xfrm>
              <a:prstGeom prst="rect">
                <a:avLst/>
              </a:prstGeom>
            </p:spPr>
          </p:pic>
        </p:grpSp>
        <p:pic>
          <p:nvPicPr>
            <p:cNvPr id="3" name="Picture 2"/>
            <p:cNvPicPr>
              <a:picLocks noChangeAspect="1"/>
            </p:cNvPicPr>
            <p:nvPr userDrawn="1"/>
          </p:nvPicPr>
          <p:blipFill>
            <a:blip r:embed="rId7"/>
            <a:stretch>
              <a:fillRect/>
            </a:stretch>
          </p:blipFill>
          <p:spPr>
            <a:xfrm>
              <a:off x="8081301" y="6080974"/>
              <a:ext cx="341406" cy="463336"/>
            </a:xfrm>
            <a:prstGeom prst="rect">
              <a:avLst/>
            </a:prstGeom>
          </p:spPr>
        </p:pic>
      </p:grpSp>
      <p:sp>
        <p:nvSpPr>
          <p:cNvPr id="24" name="TextBox 23"/>
          <p:cNvSpPr txBox="1"/>
          <p:nvPr userDrawn="1"/>
        </p:nvSpPr>
        <p:spPr>
          <a:xfrm>
            <a:off x="8422707" y="6607508"/>
            <a:ext cx="671145" cy="215444"/>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CF4C318D-DFA6-44A0-90B0-ABFCB78A54B4}" type="slidenum">
              <a:rPr lang="en-US" sz="800" smtClean="0">
                <a:latin typeface="Arial" panose="020B0604020202020204" pitchFamily="34" charset="0"/>
                <a:cs typeface="Arial" panose="020B0604020202020204" pitchFamily="34" charset="0"/>
              </a:rPr>
              <a:pPr algn="ctr"/>
              <a:t>‹#›</a:t>
            </a:fld>
            <a:endParaRPr lang="en-US" sz="800" dirty="0">
              <a:latin typeface="Arial" panose="020B0604020202020204" pitchFamily="34" charset="0"/>
              <a:cs typeface="Arial" panose="020B0604020202020204" pitchFamily="34" charset="0"/>
            </a:endParaRPr>
          </a:p>
        </p:txBody>
      </p:sp>
      <p:sp>
        <p:nvSpPr>
          <p:cNvPr id="17" name="Rectangle 16"/>
          <p:cNvSpPr/>
          <p:nvPr userDrawn="1"/>
        </p:nvSpPr>
        <p:spPr>
          <a:xfrm>
            <a:off x="0" y="6644011"/>
            <a:ext cx="3431023" cy="215444"/>
          </a:xfrm>
          <a:prstGeom prst="rect">
            <a:avLst/>
          </a:prstGeom>
        </p:spPr>
        <p:txBody>
          <a:bodyPr wrap="square">
            <a:spAutoFit/>
          </a:bodyPr>
          <a:lstStyle/>
          <a:p>
            <a:pPr defTabSz="457200" fontAlgn="base">
              <a:spcBef>
                <a:spcPct val="0"/>
              </a:spcBef>
              <a:spcAft>
                <a:spcPct val="0"/>
              </a:spcAft>
            </a:pPr>
            <a:r>
              <a:rPr lang="en-US" sz="800" baseline="0" dirty="0" smtClean="0">
                <a:solidFill>
                  <a:prstClr val="black"/>
                </a:solidFill>
                <a:latin typeface="Arial" charset="0"/>
                <a:cs typeface="Arial" charset="0"/>
              </a:rPr>
              <a:t>Paul Burk </a:t>
            </a:r>
            <a:r>
              <a:rPr lang="en-US" sz="800" dirty="0" smtClean="0">
                <a:solidFill>
                  <a:prstClr val="black"/>
                </a:solidFill>
                <a:latin typeface="Arial" charset="0"/>
                <a:cs typeface="Arial" charset="0"/>
              </a:rPr>
              <a:t>/ IMCOM G9 </a:t>
            </a:r>
            <a:r>
              <a:rPr lang="en-US" sz="800" dirty="0">
                <a:solidFill>
                  <a:prstClr val="black"/>
                </a:solidFill>
                <a:latin typeface="Arial" charset="0"/>
                <a:cs typeface="Arial" charset="0"/>
              </a:rPr>
              <a:t>/ </a:t>
            </a:r>
            <a:r>
              <a:rPr lang="en-US" sz="800" dirty="0" smtClean="0">
                <a:solidFill>
                  <a:prstClr val="black"/>
                </a:solidFill>
                <a:latin typeface="Arial" charset="0"/>
                <a:cs typeface="Arial" charset="0"/>
              </a:rPr>
              <a:t>210-466-1189/ paul.d.burk.naf@mail.mil</a:t>
            </a:r>
            <a:endParaRPr lang="en-US" sz="800" dirty="0">
              <a:solidFill>
                <a:prstClr val="black"/>
              </a:solidFill>
              <a:latin typeface="Arial" charset="0"/>
              <a:cs typeface="Arial" charset="0"/>
            </a:endParaRPr>
          </a:p>
        </p:txBody>
      </p:sp>
    </p:spTree>
    <p:extLst>
      <p:ext uri="{BB962C8B-B14F-4D97-AF65-F5344CB8AC3E}">
        <p14:creationId xmlns:p14="http://schemas.microsoft.com/office/powerpoint/2010/main" val="1978122791"/>
      </p:ext>
    </p:extLst>
  </p:cSld>
  <p:clrMap bg1="lt1" tx1="dk1" bg2="lt2" tx2="dk2" accent1="accent1" accent2="accent2" accent3="accent3" accent4="accent4" accent5="accent5" accent6="accent6" hlink="hlink" folHlink="folHlink"/>
  <p:sldLayoutIdLst>
    <p:sldLayoutId id="2147489972" r:id="rId1"/>
    <p:sldLayoutId id="214748997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Footer Placeholder 3"/>
          <p:cNvSpPr txBox="1">
            <a:spLocks/>
          </p:cNvSpPr>
          <p:nvPr userDrawn="1"/>
        </p:nvSpPr>
        <p:spPr>
          <a:xfrm>
            <a:off x="2762818" y="6387439"/>
            <a:ext cx="3643313" cy="476250"/>
          </a:xfrm>
          <a:prstGeom prst="rect">
            <a:avLst/>
          </a:prstGeom>
        </p:spPr>
        <p:txBody>
          <a:bodyPr/>
          <a:lstStyle>
            <a:defPPr>
              <a:defRPr lang="en-US"/>
            </a:defPPr>
            <a:lvl1pPr marL="0" algn="l" defTabSz="913993" rtl="0" eaLnBrk="1" latinLnBrk="0" hangingPunct="1">
              <a:defRPr sz="1800" kern="1200">
                <a:solidFill>
                  <a:schemeClr val="tx1"/>
                </a:solidFill>
                <a:latin typeface="+mn-lt"/>
                <a:ea typeface="+mn-ea"/>
                <a:cs typeface="+mn-cs"/>
              </a:defRPr>
            </a:lvl1pPr>
            <a:lvl2pPr marL="456996" algn="l" defTabSz="913993" rtl="0" eaLnBrk="1" latinLnBrk="0" hangingPunct="1">
              <a:defRPr sz="1800" kern="1200">
                <a:solidFill>
                  <a:schemeClr val="tx1"/>
                </a:solidFill>
                <a:latin typeface="+mn-lt"/>
                <a:ea typeface="+mn-ea"/>
                <a:cs typeface="+mn-cs"/>
              </a:defRPr>
            </a:lvl2pPr>
            <a:lvl3pPr marL="913993" algn="l" defTabSz="913993" rtl="0" eaLnBrk="1" latinLnBrk="0" hangingPunct="1">
              <a:defRPr sz="1800" kern="1200">
                <a:solidFill>
                  <a:schemeClr val="tx1"/>
                </a:solidFill>
                <a:latin typeface="+mn-lt"/>
                <a:ea typeface="+mn-ea"/>
                <a:cs typeface="+mn-cs"/>
              </a:defRPr>
            </a:lvl3pPr>
            <a:lvl4pPr marL="1370987" algn="l" defTabSz="913993" rtl="0" eaLnBrk="1" latinLnBrk="0" hangingPunct="1">
              <a:defRPr sz="1800" kern="1200">
                <a:solidFill>
                  <a:schemeClr val="tx1"/>
                </a:solidFill>
                <a:latin typeface="+mn-lt"/>
                <a:ea typeface="+mn-ea"/>
                <a:cs typeface="+mn-cs"/>
              </a:defRPr>
            </a:lvl4pPr>
            <a:lvl5pPr marL="1827985" algn="l" defTabSz="913993" rtl="0" eaLnBrk="1" latinLnBrk="0" hangingPunct="1">
              <a:defRPr sz="1800" kern="1200">
                <a:solidFill>
                  <a:schemeClr val="tx1"/>
                </a:solidFill>
                <a:latin typeface="+mn-lt"/>
                <a:ea typeface="+mn-ea"/>
                <a:cs typeface="+mn-cs"/>
              </a:defRPr>
            </a:lvl5pPr>
            <a:lvl6pPr marL="2284982" algn="l" defTabSz="913993" rtl="0" eaLnBrk="1" latinLnBrk="0" hangingPunct="1">
              <a:defRPr sz="1800" kern="1200">
                <a:solidFill>
                  <a:schemeClr val="tx1"/>
                </a:solidFill>
                <a:latin typeface="+mn-lt"/>
                <a:ea typeface="+mn-ea"/>
                <a:cs typeface="+mn-cs"/>
              </a:defRPr>
            </a:lvl6pPr>
            <a:lvl7pPr marL="2741980" algn="l" defTabSz="913993" rtl="0" eaLnBrk="1" latinLnBrk="0" hangingPunct="1">
              <a:defRPr sz="1800" kern="1200">
                <a:solidFill>
                  <a:schemeClr val="tx1"/>
                </a:solidFill>
                <a:latin typeface="+mn-lt"/>
                <a:ea typeface="+mn-ea"/>
                <a:cs typeface="+mn-cs"/>
              </a:defRPr>
            </a:lvl7pPr>
            <a:lvl8pPr marL="3198975" algn="l" defTabSz="913993" rtl="0" eaLnBrk="1" latinLnBrk="0" hangingPunct="1">
              <a:defRPr sz="1800" kern="1200">
                <a:solidFill>
                  <a:schemeClr val="tx1"/>
                </a:solidFill>
                <a:latin typeface="+mn-lt"/>
                <a:ea typeface="+mn-ea"/>
                <a:cs typeface="+mn-cs"/>
              </a:defRPr>
            </a:lvl8pPr>
            <a:lvl9pPr marL="3655971" algn="l" defTabSz="913993" rtl="0" eaLnBrk="1" latinLnBrk="0" hangingPunct="1">
              <a:defRPr sz="1800" kern="1200">
                <a:solidFill>
                  <a:schemeClr val="tx1"/>
                </a:solidFill>
                <a:latin typeface="+mn-lt"/>
                <a:ea typeface="+mn-ea"/>
                <a:cs typeface="+mn-cs"/>
              </a:defRPr>
            </a:lvl9pPr>
          </a:lstStyle>
          <a:p>
            <a:pPr algn="ctr">
              <a:defRPr/>
            </a:pPr>
            <a:r>
              <a:rPr lang="en-US" sz="900" b="1" dirty="0" smtClean="0">
                <a:solidFill>
                  <a:srgbClr val="008000"/>
                </a:solidFill>
                <a:latin typeface=" Arial"/>
              </a:rPr>
              <a:t>Unclassified – Acquisition Sensitive</a:t>
            </a:r>
            <a:endParaRPr lang="en-US" sz="900" b="1" dirty="0">
              <a:solidFill>
                <a:srgbClr val="008000"/>
              </a:solidFill>
              <a:latin typeface=" Arial"/>
            </a:endParaRPr>
          </a:p>
        </p:txBody>
      </p:sp>
    </p:spTree>
    <p:extLst>
      <p:ext uri="{BB962C8B-B14F-4D97-AF65-F5344CB8AC3E}">
        <p14:creationId xmlns:p14="http://schemas.microsoft.com/office/powerpoint/2010/main" val="2610111948"/>
      </p:ext>
    </p:extLst>
  </p:cSld>
  <p:clrMap bg1="dk1" tx1="lt1" bg2="dk2" tx2="lt2" accent1="accent1" accent2="accent2" accent3="accent3" accent4="accent4" accent5="accent5" accent6="accent6" hlink="hlink" folHlink="folHlink"/>
  <p:sldLayoutIdLst>
    <p:sldLayoutId id="2147490019" r:id="rId1"/>
    <p:sldLayoutId id="2147490020" r:id="rId2"/>
  </p:sldLayoutIdLst>
  <p:hf hdr="0" ftr="0" dt="0"/>
  <p:txStyles>
    <p:titleStyle>
      <a:lvl1pPr algn="ctr" rtl="0" eaLnBrk="0" fontAlgn="base" hangingPunct="0">
        <a:spcBef>
          <a:spcPct val="0"/>
        </a:spcBef>
        <a:spcAft>
          <a:spcPct val="0"/>
        </a:spcAft>
        <a:defRPr sz="2100" b="1">
          <a:solidFill>
            <a:schemeClr val="tx1"/>
          </a:solidFill>
          <a:latin typeface="Calibri" pitchFamily="34" charset="0"/>
          <a:ea typeface="+mj-ea"/>
          <a:cs typeface="+mj-cs"/>
        </a:defRPr>
      </a:lvl1pPr>
      <a:lvl2pPr algn="ctr" rtl="0" eaLnBrk="0" fontAlgn="base" hangingPunct="0">
        <a:spcBef>
          <a:spcPct val="0"/>
        </a:spcBef>
        <a:spcAft>
          <a:spcPct val="0"/>
        </a:spcAft>
        <a:defRPr sz="2100" b="1">
          <a:solidFill>
            <a:schemeClr val="tx1"/>
          </a:solidFill>
          <a:latin typeface="Calibri" pitchFamily="34" charset="0"/>
        </a:defRPr>
      </a:lvl2pPr>
      <a:lvl3pPr algn="ctr" rtl="0" eaLnBrk="0" fontAlgn="base" hangingPunct="0">
        <a:spcBef>
          <a:spcPct val="0"/>
        </a:spcBef>
        <a:spcAft>
          <a:spcPct val="0"/>
        </a:spcAft>
        <a:defRPr sz="2100" b="1">
          <a:solidFill>
            <a:schemeClr val="tx1"/>
          </a:solidFill>
          <a:latin typeface="Calibri" pitchFamily="34" charset="0"/>
        </a:defRPr>
      </a:lvl3pPr>
      <a:lvl4pPr algn="ctr" rtl="0" eaLnBrk="0" fontAlgn="base" hangingPunct="0">
        <a:spcBef>
          <a:spcPct val="0"/>
        </a:spcBef>
        <a:spcAft>
          <a:spcPct val="0"/>
        </a:spcAft>
        <a:defRPr sz="2100" b="1">
          <a:solidFill>
            <a:schemeClr val="tx1"/>
          </a:solidFill>
          <a:latin typeface="Calibri" pitchFamily="34" charset="0"/>
        </a:defRPr>
      </a:lvl4pPr>
      <a:lvl5pPr algn="ctr" rtl="0" eaLnBrk="0" fontAlgn="base" hangingPunct="0">
        <a:spcBef>
          <a:spcPct val="0"/>
        </a:spcBef>
        <a:spcAft>
          <a:spcPct val="0"/>
        </a:spcAft>
        <a:defRPr sz="2100" b="1">
          <a:solidFill>
            <a:schemeClr val="tx1"/>
          </a:solidFill>
          <a:latin typeface="Calibri" pitchFamily="34" charset="0"/>
        </a:defRPr>
      </a:lvl5pPr>
      <a:lvl6pPr marL="342892" algn="l" rtl="0" fontAlgn="base">
        <a:spcBef>
          <a:spcPct val="0"/>
        </a:spcBef>
        <a:spcAft>
          <a:spcPct val="0"/>
        </a:spcAft>
        <a:defRPr sz="1650" b="1">
          <a:solidFill>
            <a:srgbClr val="005200"/>
          </a:solidFill>
          <a:latin typeface="Arial" charset="0"/>
        </a:defRPr>
      </a:lvl6pPr>
      <a:lvl7pPr marL="685783" algn="l" rtl="0" fontAlgn="base">
        <a:spcBef>
          <a:spcPct val="0"/>
        </a:spcBef>
        <a:spcAft>
          <a:spcPct val="0"/>
        </a:spcAft>
        <a:defRPr sz="1650" b="1">
          <a:solidFill>
            <a:srgbClr val="005200"/>
          </a:solidFill>
          <a:latin typeface="Arial" charset="0"/>
        </a:defRPr>
      </a:lvl7pPr>
      <a:lvl8pPr marL="1028675" algn="l" rtl="0" fontAlgn="base">
        <a:spcBef>
          <a:spcPct val="0"/>
        </a:spcBef>
        <a:spcAft>
          <a:spcPct val="0"/>
        </a:spcAft>
        <a:defRPr sz="1650" b="1">
          <a:solidFill>
            <a:srgbClr val="005200"/>
          </a:solidFill>
          <a:latin typeface="Arial" charset="0"/>
        </a:defRPr>
      </a:lvl8pPr>
      <a:lvl9pPr marL="1371566" algn="l" rtl="0" fontAlgn="base">
        <a:spcBef>
          <a:spcPct val="0"/>
        </a:spcBef>
        <a:spcAft>
          <a:spcPct val="0"/>
        </a:spcAft>
        <a:defRPr sz="1650" b="1">
          <a:solidFill>
            <a:srgbClr val="005200"/>
          </a:solidFill>
          <a:latin typeface="Arial" charset="0"/>
        </a:defRPr>
      </a:lvl9pPr>
    </p:titleStyle>
    <p:bodyStyle>
      <a:lvl1pPr marL="257168" indent="-257168" algn="l" rtl="0" eaLnBrk="0" fontAlgn="base" hangingPunct="0">
        <a:spcBef>
          <a:spcPct val="35000"/>
        </a:spcBef>
        <a:spcAft>
          <a:spcPct val="0"/>
        </a:spcAft>
        <a:buClr>
          <a:schemeClr val="bg1"/>
        </a:buClr>
        <a:buSzPct val="110000"/>
        <a:buFont typeface="Wingdings" pitchFamily="2" charset="2"/>
        <a:buChar char="±"/>
        <a:defRPr sz="1500">
          <a:solidFill>
            <a:schemeClr val="bg1"/>
          </a:solidFill>
          <a:latin typeface="Calibri" pitchFamily="34" charset="0"/>
          <a:ea typeface="+mn-ea"/>
          <a:cs typeface="+mn-cs"/>
        </a:defRPr>
      </a:lvl1pPr>
      <a:lvl2pPr marL="557199" indent="-214308" algn="l" rtl="0" eaLnBrk="0" fontAlgn="base" hangingPunct="0">
        <a:spcBef>
          <a:spcPct val="35000"/>
        </a:spcBef>
        <a:spcAft>
          <a:spcPct val="0"/>
        </a:spcAft>
        <a:buClr>
          <a:schemeClr val="bg1"/>
        </a:buClr>
        <a:buSzPct val="110000"/>
        <a:buChar char="•"/>
        <a:defRPr>
          <a:solidFill>
            <a:schemeClr val="bg1"/>
          </a:solidFill>
          <a:latin typeface="Calibri" pitchFamily="34" charset="0"/>
        </a:defRPr>
      </a:lvl2pPr>
      <a:lvl3pPr marL="857228" indent="-171446" algn="l" rtl="0" eaLnBrk="0" fontAlgn="base" hangingPunct="0">
        <a:spcBef>
          <a:spcPct val="35000"/>
        </a:spcBef>
        <a:spcAft>
          <a:spcPct val="0"/>
        </a:spcAft>
        <a:buClr>
          <a:schemeClr val="bg1"/>
        </a:buClr>
        <a:buSzPct val="110000"/>
        <a:buChar char="•"/>
        <a:defRPr sz="1200">
          <a:solidFill>
            <a:schemeClr val="bg1"/>
          </a:solidFill>
          <a:latin typeface="Calibri" pitchFamily="34" charset="0"/>
        </a:defRPr>
      </a:lvl3pPr>
      <a:lvl4pPr marL="1200120" indent="-171446" algn="l" rtl="0" eaLnBrk="0" fontAlgn="base" hangingPunct="0">
        <a:spcBef>
          <a:spcPct val="35000"/>
        </a:spcBef>
        <a:spcAft>
          <a:spcPct val="0"/>
        </a:spcAft>
        <a:buClr>
          <a:schemeClr val="bg1"/>
        </a:buClr>
        <a:buSzPct val="110000"/>
        <a:buChar char="•"/>
        <a:defRPr sz="1050">
          <a:solidFill>
            <a:schemeClr val="bg1"/>
          </a:solidFill>
          <a:latin typeface="Calibri" pitchFamily="34" charset="0"/>
        </a:defRPr>
      </a:lvl4pPr>
      <a:lvl5pPr marL="1543012" indent="-171446" algn="l" rtl="0" eaLnBrk="0" fontAlgn="base" hangingPunct="0">
        <a:spcBef>
          <a:spcPct val="35000"/>
        </a:spcBef>
        <a:spcAft>
          <a:spcPct val="0"/>
        </a:spcAft>
        <a:buClr>
          <a:schemeClr val="bg1"/>
        </a:buClr>
        <a:buSzPct val="110000"/>
        <a:buChar char="•"/>
        <a:defRPr sz="900">
          <a:solidFill>
            <a:schemeClr val="bg1"/>
          </a:solidFill>
          <a:latin typeface="Calibri" pitchFamily="34" charset="0"/>
        </a:defRPr>
      </a:lvl5pPr>
      <a:lvl6pPr marL="1885903" indent="-171446" algn="l" rtl="0" fontAlgn="base">
        <a:spcBef>
          <a:spcPct val="35000"/>
        </a:spcBef>
        <a:spcAft>
          <a:spcPct val="0"/>
        </a:spcAft>
        <a:buClr>
          <a:srgbClr val="2E5C00"/>
        </a:buClr>
        <a:buSzPct val="110000"/>
        <a:buChar char="•"/>
        <a:defRPr sz="900">
          <a:solidFill>
            <a:schemeClr val="tx1"/>
          </a:solidFill>
          <a:latin typeface="+mn-lt"/>
        </a:defRPr>
      </a:lvl6pPr>
      <a:lvl7pPr marL="2228795" indent="-171446" algn="l" rtl="0" fontAlgn="base">
        <a:spcBef>
          <a:spcPct val="35000"/>
        </a:spcBef>
        <a:spcAft>
          <a:spcPct val="0"/>
        </a:spcAft>
        <a:buClr>
          <a:srgbClr val="2E5C00"/>
        </a:buClr>
        <a:buSzPct val="110000"/>
        <a:buChar char="•"/>
        <a:defRPr sz="900">
          <a:solidFill>
            <a:schemeClr val="tx1"/>
          </a:solidFill>
          <a:latin typeface="+mn-lt"/>
        </a:defRPr>
      </a:lvl7pPr>
      <a:lvl8pPr marL="2571686" indent="-171446" algn="l" rtl="0" fontAlgn="base">
        <a:spcBef>
          <a:spcPct val="35000"/>
        </a:spcBef>
        <a:spcAft>
          <a:spcPct val="0"/>
        </a:spcAft>
        <a:buClr>
          <a:srgbClr val="2E5C00"/>
        </a:buClr>
        <a:buSzPct val="110000"/>
        <a:buChar char="•"/>
        <a:defRPr sz="900">
          <a:solidFill>
            <a:schemeClr val="tx1"/>
          </a:solidFill>
          <a:latin typeface="+mn-lt"/>
        </a:defRPr>
      </a:lvl8pPr>
      <a:lvl9pPr marL="2914577" indent="-171446" algn="l" rtl="0" fontAlgn="base">
        <a:spcBef>
          <a:spcPct val="35000"/>
        </a:spcBef>
        <a:spcAft>
          <a:spcPct val="0"/>
        </a:spcAft>
        <a:buClr>
          <a:srgbClr val="2E5C00"/>
        </a:buClr>
        <a:buSzPct val="110000"/>
        <a:buChar char="•"/>
        <a:defRPr sz="900">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Box 14"/>
          <p:cNvSpPr txBox="1">
            <a:spLocks noChangeArrowheads="1"/>
          </p:cNvSpPr>
          <p:nvPr/>
        </p:nvSpPr>
        <p:spPr bwMode="auto">
          <a:xfrm>
            <a:off x="3309938" y="5522913"/>
            <a:ext cx="184150" cy="461962"/>
          </a:xfrm>
          <a:prstGeom prst="rect">
            <a:avLst/>
          </a:prstGeom>
          <a:noFill/>
          <a:ln>
            <a:noFill/>
          </a:ln>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endParaRPr lang="en-US" dirty="0" smtClean="0">
              <a:cs typeface="+mn-cs"/>
            </a:endParaRPr>
          </a:p>
        </p:txBody>
      </p:sp>
      <p:sp>
        <p:nvSpPr>
          <p:cNvPr id="1029" name="Rectangle 3"/>
          <p:cNvSpPr>
            <a:spLocks noGrp="1" noChangeArrowheads="1"/>
          </p:cNvSpPr>
          <p:nvPr>
            <p:ph type="body" idx="1"/>
          </p:nvPr>
        </p:nvSpPr>
        <p:spPr bwMode="auto">
          <a:xfrm>
            <a:off x="409575" y="1066800"/>
            <a:ext cx="8324850" cy="54689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2" name="Text Box 28"/>
          <p:cNvSpPr txBox="1">
            <a:spLocks noChangeArrowheads="1"/>
          </p:cNvSpPr>
          <p:nvPr/>
        </p:nvSpPr>
        <p:spPr bwMode="auto">
          <a:xfrm>
            <a:off x="3579813" y="0"/>
            <a:ext cx="1982787" cy="246063"/>
          </a:xfrm>
          <a:prstGeom prst="rect">
            <a:avLst/>
          </a:prstGeom>
          <a:noFill/>
          <a:ln>
            <a:noFill/>
          </a:ln>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defRPr/>
            </a:pPr>
            <a:r>
              <a:rPr lang="en-US" sz="1000" b="1" dirty="0" smtClean="0">
                <a:solidFill>
                  <a:srgbClr val="00CC00"/>
                </a:solidFill>
              </a:rPr>
              <a:t> UNCLASSIFIED // FOUO</a:t>
            </a:r>
          </a:p>
        </p:txBody>
      </p:sp>
      <p:sp>
        <p:nvSpPr>
          <p:cNvPr id="23" name="Text Box 28"/>
          <p:cNvSpPr txBox="1">
            <a:spLocks noChangeArrowheads="1"/>
          </p:cNvSpPr>
          <p:nvPr/>
        </p:nvSpPr>
        <p:spPr bwMode="auto">
          <a:xfrm>
            <a:off x="2659668" y="6601718"/>
            <a:ext cx="3823075" cy="246221"/>
          </a:xfrm>
          <a:prstGeom prst="rect">
            <a:avLst/>
          </a:prstGeom>
          <a:noFill/>
          <a:ln>
            <a:noFill/>
          </a:ln>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defRPr/>
            </a:pPr>
            <a:r>
              <a:rPr lang="en-US" sz="1000" b="1" dirty="0" smtClean="0">
                <a:solidFill>
                  <a:srgbClr val="008000"/>
                </a:solidFill>
              </a:rPr>
              <a:t> UNCLASSIFIED// FOUO</a:t>
            </a:r>
          </a:p>
        </p:txBody>
      </p:sp>
      <p:sp>
        <p:nvSpPr>
          <p:cNvPr id="24" name="TextBox 10"/>
          <p:cNvSpPr txBox="1">
            <a:spLocks noChangeArrowheads="1"/>
          </p:cNvSpPr>
          <p:nvPr userDrawn="1"/>
        </p:nvSpPr>
        <p:spPr bwMode="auto">
          <a:xfrm>
            <a:off x="8313" y="6654339"/>
            <a:ext cx="2286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800" b="1" dirty="0" smtClean="0">
                <a:latin typeface=" Arial"/>
              </a:rPr>
              <a:t>GFIM-CMO/DAMO-FME</a:t>
            </a:r>
            <a:r>
              <a:rPr lang="en-US" altLang="en-US" sz="800" b="1" dirty="0">
                <a:latin typeface=" Arial"/>
              </a:rPr>
              <a:t>//As of </a:t>
            </a:r>
            <a:r>
              <a:rPr lang="en-US" altLang="en-US" sz="800" b="1" dirty="0" smtClean="0">
                <a:latin typeface=" Arial"/>
              </a:rPr>
              <a:t>19 DEC 2018</a:t>
            </a:r>
            <a:endParaRPr lang="en-US" altLang="en-US" sz="800" b="1" dirty="0">
              <a:latin typeface=" Arial"/>
            </a:endParaRPr>
          </a:p>
        </p:txBody>
      </p:sp>
      <p:grpSp>
        <p:nvGrpSpPr>
          <p:cNvPr id="25" name="Group 23"/>
          <p:cNvGrpSpPr>
            <a:grpSpLocks/>
          </p:cNvGrpSpPr>
          <p:nvPr userDrawn="1"/>
        </p:nvGrpSpPr>
        <p:grpSpPr bwMode="auto">
          <a:xfrm>
            <a:off x="0" y="-4763"/>
            <a:ext cx="9150350" cy="868363"/>
            <a:chOff x="0" y="-13618"/>
            <a:chExt cx="9150560" cy="868583"/>
          </a:xfrm>
        </p:grpSpPr>
        <p:sp>
          <p:nvSpPr>
            <p:cNvPr id="26" name="Rectangle 10"/>
            <p:cNvSpPr>
              <a:spLocks noChangeArrowheads="1"/>
            </p:cNvSpPr>
            <p:nvPr/>
          </p:nvSpPr>
          <p:spPr bwMode="auto">
            <a:xfrm>
              <a:off x="1793916" y="577083"/>
              <a:ext cx="1325593" cy="277882"/>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28575" tIns="15875" rIns="28575" bIns="15875">
              <a:spAutoFit/>
            </a:bodyPr>
            <a:lstStyle>
              <a:lvl1pPr defTabSz="84138">
                <a:defRPr>
                  <a:solidFill>
                    <a:schemeClr val="tx1"/>
                  </a:solidFill>
                  <a:latin typeface="Arial" panose="020B0604020202020204" pitchFamily="34" charset="0"/>
                  <a:cs typeface="Arial" panose="020B0604020202020204" pitchFamily="34" charset="0"/>
                </a:defRPr>
              </a:lvl1pPr>
              <a:lvl2pPr marL="742950" indent="-285750" defTabSz="84138">
                <a:defRPr>
                  <a:solidFill>
                    <a:schemeClr val="tx1"/>
                  </a:solidFill>
                  <a:latin typeface="Arial" panose="020B0604020202020204" pitchFamily="34" charset="0"/>
                  <a:cs typeface="Arial" panose="020B0604020202020204" pitchFamily="34" charset="0"/>
                </a:defRPr>
              </a:lvl2pPr>
              <a:lvl3pPr marL="1143000" indent="-228600" defTabSz="84138">
                <a:defRPr>
                  <a:solidFill>
                    <a:schemeClr val="tx1"/>
                  </a:solidFill>
                  <a:latin typeface="Arial" panose="020B0604020202020204" pitchFamily="34" charset="0"/>
                  <a:cs typeface="Arial" panose="020B0604020202020204" pitchFamily="34" charset="0"/>
                </a:defRPr>
              </a:lvl3pPr>
              <a:lvl4pPr marL="1600200" indent="-228600" defTabSz="84138">
                <a:defRPr>
                  <a:solidFill>
                    <a:schemeClr val="tx1"/>
                  </a:solidFill>
                  <a:latin typeface="Arial" panose="020B0604020202020204" pitchFamily="34" charset="0"/>
                  <a:cs typeface="Arial" panose="020B0604020202020204" pitchFamily="34" charset="0"/>
                </a:defRPr>
              </a:lvl4pPr>
              <a:lvl5pPr marL="2057400" indent="-228600" defTabSz="84138">
                <a:defRPr>
                  <a:solidFill>
                    <a:schemeClr val="tx1"/>
                  </a:solidFill>
                  <a:latin typeface="Arial" panose="020B0604020202020204" pitchFamily="34" charset="0"/>
                  <a:cs typeface="Arial" panose="020B0604020202020204" pitchFamily="34" charset="0"/>
                </a:defRPr>
              </a:lvl5pPr>
              <a:lvl6pPr marL="2514600" indent="-228600" defTabSz="84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4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4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4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en-US" sz="1600" b="1" dirty="0" smtClean="0">
                  <a:solidFill>
                    <a:srgbClr val="81AD00"/>
                  </a:solidFill>
                </a:rPr>
                <a:t>Army G-3/5/7</a:t>
              </a:r>
              <a:endParaRPr lang="en-US" altLang="en-US" sz="1600" b="1" dirty="0" smtClean="0">
                <a:solidFill>
                  <a:srgbClr val="767900"/>
                </a:solidFill>
              </a:endParaRPr>
            </a:p>
          </p:txBody>
        </p:sp>
        <p:pic>
          <p:nvPicPr>
            <p:cNvPr id="27" name="Picture 17" descr="P-300-Md-BOTG-Brand-Banner-Horz"/>
            <p:cNvPicPr>
              <a:picLocks noChangeAspect="1" noChangeArrowheads="1"/>
            </p:cNvPicPr>
            <p:nvPr/>
          </p:nvPicPr>
          <p:blipFill>
            <a:blip r:embed="rId7" cstate="screen">
              <a:extLst>
                <a:ext uri="{28A0092B-C50C-407E-A947-70E740481C1C}">
                  <a14:useLocalDpi xmlns:a14="http://schemas.microsoft.com/office/drawing/2010/main" val="0"/>
                </a:ext>
              </a:extLst>
            </a:blip>
            <a:srcRect l="2744" t="10001" r="77745"/>
            <a:stretch>
              <a:fillRect/>
            </a:stretch>
          </p:blipFill>
          <p:spPr bwMode="auto">
            <a:xfrm>
              <a:off x="1" y="-8882"/>
              <a:ext cx="456688" cy="64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8"/>
            <p:cNvGrpSpPr>
              <a:grpSpLocks/>
            </p:cNvGrpSpPr>
            <p:nvPr/>
          </p:nvGrpSpPr>
          <p:grpSpPr bwMode="auto">
            <a:xfrm>
              <a:off x="3383280" y="624308"/>
              <a:ext cx="5760720" cy="137162"/>
              <a:chOff x="192" y="1023"/>
              <a:chExt cx="5376" cy="96"/>
            </a:xfrm>
          </p:grpSpPr>
          <p:sp>
            <p:nvSpPr>
              <p:cNvPr id="33" name="Rectangle 9"/>
              <p:cNvSpPr>
                <a:spLocks noChangeArrowheads="1"/>
              </p:cNvSpPr>
              <p:nvPr/>
            </p:nvSpPr>
            <p:spPr bwMode="auto">
              <a:xfrm>
                <a:off x="192" y="1023"/>
                <a:ext cx="5376" cy="48"/>
              </a:xfrm>
              <a:prstGeom prst="rect">
                <a:avLst/>
              </a:prstGeom>
              <a:solidFill>
                <a:srgbClr val="FFD521"/>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dirty="0" smtClean="0">
                  <a:solidFill>
                    <a:srgbClr val="000000"/>
                  </a:solidFill>
                  <a:latin typeface="Times New Roman" panose="02020603050405020304" pitchFamily="18" charset="0"/>
                </a:endParaRPr>
              </a:p>
            </p:txBody>
          </p:sp>
          <p:sp>
            <p:nvSpPr>
              <p:cNvPr id="34" name="Rectangle 10"/>
              <p:cNvSpPr>
                <a:spLocks noChangeArrowheads="1"/>
              </p:cNvSpPr>
              <p:nvPr/>
            </p:nvSpPr>
            <p:spPr bwMode="auto">
              <a:xfrm>
                <a:off x="192" y="1071"/>
                <a:ext cx="5376" cy="48"/>
              </a:xfrm>
              <a:prstGeom prst="rect">
                <a:avLst/>
              </a:prstGeom>
              <a:solidFill>
                <a:srgbClr val="000000"/>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dirty="0" smtClean="0">
                  <a:solidFill>
                    <a:srgbClr val="000000"/>
                  </a:solidFill>
                  <a:latin typeface="Times New Roman" panose="02020603050405020304" pitchFamily="18" charset="0"/>
                </a:endParaRPr>
              </a:p>
            </p:txBody>
          </p:sp>
        </p:grpSp>
        <p:grpSp>
          <p:nvGrpSpPr>
            <p:cNvPr id="29" name="Group 9"/>
            <p:cNvGrpSpPr>
              <a:grpSpLocks/>
            </p:cNvGrpSpPr>
            <p:nvPr userDrawn="1"/>
          </p:nvGrpSpPr>
          <p:grpSpPr bwMode="auto">
            <a:xfrm>
              <a:off x="0" y="628358"/>
              <a:ext cx="1544761" cy="140020"/>
              <a:chOff x="192" y="1017"/>
              <a:chExt cx="5374" cy="98"/>
            </a:xfrm>
          </p:grpSpPr>
          <p:sp>
            <p:nvSpPr>
              <p:cNvPr id="31" name="Rectangle 9"/>
              <p:cNvSpPr>
                <a:spLocks noChangeArrowheads="1"/>
              </p:cNvSpPr>
              <p:nvPr/>
            </p:nvSpPr>
            <p:spPr bwMode="auto">
              <a:xfrm>
                <a:off x="192" y="1017"/>
                <a:ext cx="5374" cy="49"/>
              </a:xfrm>
              <a:prstGeom prst="rect">
                <a:avLst/>
              </a:prstGeom>
              <a:solidFill>
                <a:srgbClr val="FFD521"/>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dirty="0" smtClean="0">
                  <a:solidFill>
                    <a:srgbClr val="000000"/>
                  </a:solidFill>
                  <a:latin typeface="Times New Roman" panose="02020603050405020304" pitchFamily="18" charset="0"/>
                </a:endParaRPr>
              </a:p>
            </p:txBody>
          </p:sp>
          <p:sp>
            <p:nvSpPr>
              <p:cNvPr id="32" name="Rectangle 10"/>
              <p:cNvSpPr>
                <a:spLocks noChangeArrowheads="1"/>
              </p:cNvSpPr>
              <p:nvPr userDrawn="1"/>
            </p:nvSpPr>
            <p:spPr bwMode="auto">
              <a:xfrm>
                <a:off x="192" y="1066"/>
                <a:ext cx="5374" cy="49"/>
              </a:xfrm>
              <a:prstGeom prst="rect">
                <a:avLst/>
              </a:prstGeom>
              <a:solidFill>
                <a:srgbClr val="000000"/>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dirty="0" smtClean="0">
                  <a:solidFill>
                    <a:srgbClr val="000000"/>
                  </a:solidFill>
                  <a:latin typeface="Times New Roman" panose="02020603050405020304" pitchFamily="18" charset="0"/>
                </a:endParaRPr>
              </a:p>
            </p:txBody>
          </p:sp>
        </p:grpSp>
        <p:sp>
          <p:nvSpPr>
            <p:cNvPr id="30" name="Rectangle 16"/>
            <p:cNvSpPr>
              <a:spLocks noChangeArrowheads="1"/>
            </p:cNvSpPr>
            <p:nvPr/>
          </p:nvSpPr>
          <p:spPr bwMode="auto">
            <a:xfrm>
              <a:off x="3389391" y="-13618"/>
              <a:ext cx="5761169" cy="63992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6493" tIns="43247" rIns="86493" bIns="43247" anchor="ctr"/>
            <a:lstStyle>
              <a:lvl1pPr defTabSz="865188">
                <a:defRPr>
                  <a:solidFill>
                    <a:schemeClr val="tx1"/>
                  </a:solidFill>
                  <a:latin typeface="Arial" panose="020B0604020202020204" pitchFamily="34" charset="0"/>
                  <a:cs typeface="Arial" panose="020B0604020202020204" pitchFamily="34" charset="0"/>
                </a:defRPr>
              </a:lvl1pPr>
              <a:lvl2pPr marL="742950" indent="-285750" defTabSz="865188">
                <a:defRPr>
                  <a:solidFill>
                    <a:schemeClr val="tx1"/>
                  </a:solidFill>
                  <a:latin typeface="Arial" panose="020B0604020202020204" pitchFamily="34" charset="0"/>
                  <a:cs typeface="Arial" panose="020B0604020202020204" pitchFamily="34" charset="0"/>
                </a:defRPr>
              </a:lvl2pPr>
              <a:lvl3pPr marL="1143000" indent="-228600" defTabSz="865188">
                <a:defRPr>
                  <a:solidFill>
                    <a:schemeClr val="tx1"/>
                  </a:solidFill>
                  <a:latin typeface="Arial" panose="020B0604020202020204" pitchFamily="34" charset="0"/>
                  <a:cs typeface="Arial" panose="020B0604020202020204" pitchFamily="34" charset="0"/>
                </a:defRPr>
              </a:lvl3pPr>
              <a:lvl4pPr marL="1600200" indent="-228600" defTabSz="865188">
                <a:defRPr>
                  <a:solidFill>
                    <a:schemeClr val="tx1"/>
                  </a:solidFill>
                  <a:latin typeface="Arial" panose="020B0604020202020204" pitchFamily="34" charset="0"/>
                  <a:cs typeface="Arial" panose="020B0604020202020204" pitchFamily="34" charset="0"/>
                </a:defRPr>
              </a:lvl4pPr>
              <a:lvl5pPr marL="2057400" indent="-228600" defTabSz="865188">
                <a:defRPr>
                  <a:solidFill>
                    <a:schemeClr val="tx1"/>
                  </a:solidFill>
                  <a:latin typeface="Arial" panose="020B0604020202020204" pitchFamily="34" charset="0"/>
                  <a:cs typeface="Arial" panose="020B0604020202020204" pitchFamily="34" charset="0"/>
                </a:defRPr>
              </a:lvl5pPr>
              <a:lvl6pPr marL="25146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endParaRPr lang="en-US" altLang="en-US" sz="1900" b="1" dirty="0" smtClean="0">
                <a:solidFill>
                  <a:srgbClr val="000000"/>
                </a:solidFill>
              </a:endParaRPr>
            </a:p>
          </p:txBody>
        </p:sp>
      </p:grpSp>
      <p:sp>
        <p:nvSpPr>
          <p:cNvPr id="35" name="Rectangle 32"/>
          <p:cNvSpPr>
            <a:spLocks noChangeArrowheads="1"/>
          </p:cNvSpPr>
          <p:nvPr userDrawn="1"/>
        </p:nvSpPr>
        <p:spPr bwMode="auto">
          <a:xfrm>
            <a:off x="454025" y="0"/>
            <a:ext cx="4022725" cy="6397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1700" b="1" dirty="0" smtClean="0">
                <a:solidFill>
                  <a:srgbClr val="F6C700"/>
                </a:solidFill>
              </a:rPr>
              <a:t>AMERICA’S ARMY:</a:t>
            </a:r>
          </a:p>
          <a:p>
            <a:pPr eaLnBrk="1" hangingPunct="1">
              <a:defRPr/>
            </a:pPr>
            <a:r>
              <a:rPr lang="en-US" altLang="en-US" sz="1500" b="1" dirty="0" smtClean="0">
                <a:solidFill>
                  <a:srgbClr val="969696"/>
                </a:solidFill>
              </a:rPr>
              <a:t>Globally Responsive, Regionally Engaged</a:t>
            </a:r>
          </a:p>
        </p:txBody>
      </p:sp>
      <p:sp>
        <p:nvSpPr>
          <p:cNvPr id="1028" name="Rectangle 2"/>
          <p:cNvSpPr>
            <a:spLocks noGrp="1" noChangeArrowheads="1"/>
          </p:cNvSpPr>
          <p:nvPr>
            <p:ph type="title"/>
          </p:nvPr>
        </p:nvSpPr>
        <p:spPr bwMode="auto">
          <a:xfrm>
            <a:off x="4355202" y="56527"/>
            <a:ext cx="4910137" cy="603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3" name="Slide Number Placeholder 2"/>
          <p:cNvSpPr>
            <a:spLocks noGrp="1"/>
          </p:cNvSpPr>
          <p:nvPr>
            <p:ph type="sldNum" sz="quarter" idx="4"/>
          </p:nvPr>
        </p:nvSpPr>
        <p:spPr>
          <a:xfrm>
            <a:off x="7080521" y="6482814"/>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C47D97-FCBE-47D2-BA90-06628D71B498}" type="slidenum">
              <a:rPr lang="en-US" smtClean="0"/>
              <a:t>‹#›</a:t>
            </a:fld>
            <a:endParaRPr lang="en-US" dirty="0"/>
          </a:p>
        </p:txBody>
      </p:sp>
    </p:spTree>
    <p:extLst>
      <p:ext uri="{BB962C8B-B14F-4D97-AF65-F5344CB8AC3E}">
        <p14:creationId xmlns:p14="http://schemas.microsoft.com/office/powerpoint/2010/main" val="2698441929"/>
      </p:ext>
    </p:extLst>
  </p:cSld>
  <p:clrMap bg1="lt1" tx1="dk1" bg2="lt2" tx2="dk2" accent1="accent1" accent2="accent2" accent3="accent3" accent4="accent4" accent5="accent5" accent6="accent6" hlink="hlink" folHlink="folHlink"/>
  <p:sldLayoutIdLst>
    <p:sldLayoutId id="2147490028" r:id="rId1"/>
    <p:sldLayoutId id="2147490029" r:id="rId2"/>
    <p:sldLayoutId id="2147490030" r:id="rId3"/>
    <p:sldLayoutId id="2147490031" r:id="rId4"/>
    <p:sldLayoutId id="2147490033" r:id="rId5"/>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charset="0"/>
        </a:defRPr>
      </a:lvl2pPr>
      <a:lvl3pPr algn="ctr" rtl="0" eaLnBrk="0" fontAlgn="base" hangingPunct="0">
        <a:spcBef>
          <a:spcPct val="0"/>
        </a:spcBef>
        <a:spcAft>
          <a:spcPct val="0"/>
        </a:spcAft>
        <a:defRPr sz="2800" b="1">
          <a:solidFill>
            <a:schemeClr val="bg1"/>
          </a:solidFill>
          <a:latin typeface="Arial" charset="0"/>
        </a:defRPr>
      </a:lvl3pPr>
      <a:lvl4pPr algn="ctr" rtl="0" eaLnBrk="0" fontAlgn="base" hangingPunct="0">
        <a:spcBef>
          <a:spcPct val="0"/>
        </a:spcBef>
        <a:spcAft>
          <a:spcPct val="0"/>
        </a:spcAft>
        <a:defRPr sz="2800" b="1">
          <a:solidFill>
            <a:schemeClr val="bg1"/>
          </a:solidFill>
          <a:latin typeface="Arial" charset="0"/>
        </a:defRPr>
      </a:lvl4pPr>
      <a:lvl5pPr algn="ctr" rtl="0" eaLnBrk="0" fontAlgn="base" hangingPunct="0">
        <a:spcBef>
          <a:spcPct val="0"/>
        </a:spcBef>
        <a:spcAft>
          <a:spcPct val="0"/>
        </a:spcAft>
        <a:defRPr sz="2800" b="1">
          <a:solidFill>
            <a:schemeClr val="bg1"/>
          </a:solidFill>
          <a:latin typeface="Arial" charset="0"/>
        </a:defRPr>
      </a:lvl5pPr>
      <a:lvl6pPr marL="457200" algn="ctr" rtl="0" eaLnBrk="0" fontAlgn="base" hangingPunct="0">
        <a:spcBef>
          <a:spcPct val="0"/>
        </a:spcBef>
        <a:spcAft>
          <a:spcPct val="0"/>
        </a:spcAft>
        <a:defRPr sz="2800">
          <a:solidFill>
            <a:schemeClr val="bg1"/>
          </a:solidFill>
          <a:latin typeface="Arial" charset="0"/>
        </a:defRPr>
      </a:lvl6pPr>
      <a:lvl7pPr marL="914400" algn="ctr" rtl="0" eaLnBrk="0" fontAlgn="base" hangingPunct="0">
        <a:spcBef>
          <a:spcPct val="0"/>
        </a:spcBef>
        <a:spcAft>
          <a:spcPct val="0"/>
        </a:spcAft>
        <a:defRPr sz="2800">
          <a:solidFill>
            <a:schemeClr val="bg1"/>
          </a:solidFill>
          <a:latin typeface="Arial" charset="0"/>
        </a:defRPr>
      </a:lvl7pPr>
      <a:lvl8pPr marL="1371600" algn="ctr" rtl="0" eaLnBrk="0" fontAlgn="base" hangingPunct="0">
        <a:spcBef>
          <a:spcPct val="0"/>
        </a:spcBef>
        <a:spcAft>
          <a:spcPct val="0"/>
        </a:spcAft>
        <a:defRPr sz="2800">
          <a:solidFill>
            <a:schemeClr val="bg1"/>
          </a:solidFill>
          <a:latin typeface="Arial" charset="0"/>
        </a:defRPr>
      </a:lvl8pPr>
      <a:lvl9pPr marL="1828800" algn="ctr" rtl="0" eaLnBrk="0" fontAlgn="base" hangingPunct="0">
        <a:spcBef>
          <a:spcPct val="0"/>
        </a:spcBef>
        <a:spcAft>
          <a:spcPct val="0"/>
        </a:spcAft>
        <a:defRPr sz="28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eaLnBrk="0" fontAlgn="base" hangingPunct="0">
        <a:spcBef>
          <a:spcPct val="20000"/>
        </a:spcBef>
        <a:spcAft>
          <a:spcPct val="0"/>
        </a:spcAft>
        <a:buChar char="»"/>
        <a:defRPr b="1">
          <a:solidFill>
            <a:schemeClr val="tx1"/>
          </a:solidFill>
          <a:latin typeface="+mn-lt"/>
        </a:defRPr>
      </a:lvl6pPr>
      <a:lvl7pPr marL="2971800" indent="-228600" algn="l" rtl="0" eaLnBrk="0" fontAlgn="base" hangingPunct="0">
        <a:spcBef>
          <a:spcPct val="20000"/>
        </a:spcBef>
        <a:spcAft>
          <a:spcPct val="0"/>
        </a:spcAft>
        <a:buChar char="»"/>
        <a:defRPr b="1">
          <a:solidFill>
            <a:schemeClr val="tx1"/>
          </a:solidFill>
          <a:latin typeface="+mn-lt"/>
        </a:defRPr>
      </a:lvl7pPr>
      <a:lvl8pPr marL="3429000" indent="-228600" algn="l" rtl="0" eaLnBrk="0" fontAlgn="base" hangingPunct="0">
        <a:spcBef>
          <a:spcPct val="20000"/>
        </a:spcBef>
        <a:spcAft>
          <a:spcPct val="0"/>
        </a:spcAft>
        <a:buChar char="»"/>
        <a:defRPr b="1">
          <a:solidFill>
            <a:schemeClr val="tx1"/>
          </a:solidFill>
          <a:latin typeface="+mn-lt"/>
        </a:defRPr>
      </a:lvl8pPr>
      <a:lvl9pPr marL="3886200" indent="-228600" algn="l" rtl="0" eaLnBrk="0" fontAlgn="base" hangingPunct="0">
        <a:spcBef>
          <a:spcPct val="20000"/>
        </a:spcBef>
        <a:spcAft>
          <a:spcPct val="0"/>
        </a:spcAft>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33"/>
            </p:custDataLst>
          </p:nvPr>
        </p:nvGraphicFramePr>
        <p:xfrm>
          <a:off x="1514" y="1593"/>
          <a:ext cx="1511" cy="1587"/>
        </p:xfrm>
        <a:graphic>
          <a:graphicData uri="http://schemas.openxmlformats.org/presentationml/2006/ole">
            <mc:AlternateContent xmlns:mc="http://schemas.openxmlformats.org/markup-compatibility/2006">
              <mc:Choice xmlns:v="urn:schemas-microsoft-com:vml" Requires="v">
                <p:oleObj spid="_x0000_s45258" name="think-cell Slide" r:id="rId34" imgW="270" imgH="270" progId="">
                  <p:embed/>
                </p:oleObj>
              </mc:Choice>
              <mc:Fallback>
                <p:oleObj name="think-cell Slide" r:id="rId34" imgW="270" imgH="270" progId="">
                  <p:embed/>
                  <p:pic>
                    <p:nvPicPr>
                      <p:cNvPr id="11" name="Object 10" hidden="1"/>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514" y="1593"/>
                        <a:ext cx="1511"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a:xfrm>
            <a:off x="1289932" y="0"/>
            <a:ext cx="7854069" cy="831600"/>
          </a:xfrm>
          <a:prstGeom prst="rect">
            <a:avLst/>
          </a:prstGeom>
        </p:spPr>
        <p:txBody>
          <a:bodyPr vert="horz" lIns="0" tIns="45720" rIns="0" bIns="45720" rtlCol="0" anchor="b" anchorCtr="0">
            <a:noAutofit/>
          </a:bodyPr>
          <a:lstStyle/>
          <a:p>
            <a:r>
              <a:rPr lang="en-US" noProof="0" dirty="0" smtClean="0"/>
              <a:t>Click to edit Master title style</a:t>
            </a:r>
            <a:endParaRPr lang="en-US" noProof="0" dirty="0"/>
          </a:p>
        </p:txBody>
      </p:sp>
      <p:sp>
        <p:nvSpPr>
          <p:cNvPr id="3" name="Text Placeholder 2"/>
          <p:cNvSpPr>
            <a:spLocks noGrp="1"/>
          </p:cNvSpPr>
          <p:nvPr>
            <p:ph type="body" idx="1"/>
          </p:nvPr>
        </p:nvSpPr>
        <p:spPr>
          <a:xfrm>
            <a:off x="422031" y="1508400"/>
            <a:ext cx="8301046" cy="4590000"/>
          </a:xfrm>
          <a:prstGeom prst="rect">
            <a:avLst/>
          </a:prstGeom>
        </p:spPr>
        <p:txBody>
          <a:bodyPr vert="horz" lIns="0" tIns="0" rIns="0" bIns="0" rtlCol="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9" name="TextBox 18"/>
          <p:cNvSpPr txBox="1"/>
          <p:nvPr/>
        </p:nvSpPr>
        <p:spPr>
          <a:xfrm>
            <a:off x="8839200" y="6654800"/>
            <a:ext cx="175846" cy="127000"/>
          </a:xfrm>
          <a:prstGeom prst="rect">
            <a:avLst/>
          </a:prstGeom>
          <a:noFill/>
          <a:ln/>
          <a:effectLst/>
        </p:spPr>
        <p:txBody>
          <a:bodyPr wrap="none" lIns="0" tIns="0" rIns="0" bIns="0" rtlCol="0">
            <a:noAutofit/>
          </a:bodyPr>
          <a:lstStyle/>
          <a:p>
            <a:pPr algn="r">
              <a:defRPr/>
            </a:pPr>
            <a:fld id="{991C6C56-31C0-4759-BF4C-6ECBC2C24035}" type="slidenum">
              <a:rPr lang="en-US" sz="900">
                <a:solidFill>
                  <a:srgbClr val="000000"/>
                </a:solidFill>
                <a:latin typeface="Calibri" panose="020F0502020204030204" pitchFamily="34" charset="0"/>
              </a:rPr>
              <a:pPr algn="r">
                <a:defRPr/>
              </a:pPr>
              <a:t>‹#›</a:t>
            </a:fld>
            <a:endParaRPr lang="en-US" sz="900" dirty="0">
              <a:solidFill>
                <a:srgbClr val="000000"/>
              </a:solidFill>
              <a:latin typeface="Calibri" panose="020F0502020204030204" pitchFamily="34" charset="0"/>
            </a:endParaRPr>
          </a:p>
        </p:txBody>
      </p:sp>
      <p:pic>
        <p:nvPicPr>
          <p:cNvPr id="7" name="Picture 13" descr="07-brand-logo-c1-onwhite"/>
          <p:cNvPicPr>
            <a:picLocks noChangeAspect="1" noChangeArrowheads="1"/>
          </p:cNvPicPr>
          <p:nvPr userDrawn="1"/>
        </p:nvPicPr>
        <p:blipFill>
          <a:blip r:embed="rId36" cstate="print"/>
          <a:srcRect l="36885" t="16470" r="40715" b="35385"/>
          <a:stretch>
            <a:fillRect/>
          </a:stretch>
        </p:blipFill>
        <p:spPr bwMode="auto">
          <a:xfrm>
            <a:off x="50801" y="50800"/>
            <a:ext cx="565150" cy="762000"/>
          </a:xfrm>
          <a:prstGeom prst="rect">
            <a:avLst/>
          </a:prstGeom>
          <a:noFill/>
          <a:ln w="9525">
            <a:noFill/>
            <a:miter lim="800000"/>
            <a:headEnd/>
            <a:tailEnd/>
          </a:ln>
        </p:spPr>
      </p:pic>
      <p:sp>
        <p:nvSpPr>
          <p:cNvPr id="8" name="Rectangle 7"/>
          <p:cNvSpPr/>
          <p:nvPr userDrawn="1"/>
        </p:nvSpPr>
        <p:spPr>
          <a:xfrm>
            <a:off x="176061" y="6482407"/>
            <a:ext cx="8129739" cy="338554"/>
          </a:xfrm>
          <a:prstGeom prst="rect">
            <a:avLst/>
          </a:prstGeom>
        </p:spPr>
        <p:txBody>
          <a:bodyPr wrap="square">
            <a:spAutoFit/>
          </a:bodyPr>
          <a:lstStyle/>
          <a:p>
            <a:pPr algn="ctr" fontAlgn="base">
              <a:spcBef>
                <a:spcPct val="0"/>
              </a:spcBef>
              <a:spcAft>
                <a:spcPct val="0"/>
              </a:spcAft>
            </a:pPr>
            <a:r>
              <a:rPr lang="en-US" sz="1600" dirty="0" smtClean="0">
                <a:solidFill>
                  <a:srgbClr val="006500"/>
                </a:solidFill>
                <a:latin typeface="Arial Narrow" panose="020B0606020202030204" pitchFamily="34" charset="0"/>
                <a:cs typeface="Arial" pitchFamily="34" charset="0"/>
              </a:rPr>
              <a:t>UNCLASSIFIED // For Official Use Only</a:t>
            </a:r>
            <a:endParaRPr lang="en-US" sz="1600" dirty="0">
              <a:solidFill>
                <a:prstClr val="black"/>
              </a:solidFill>
              <a:latin typeface="Arial Narrow" panose="020B0606020202030204" pitchFamily="34" charset="0"/>
              <a:cs typeface="Arial" pitchFamily="34" charset="0"/>
            </a:endParaRPr>
          </a:p>
        </p:txBody>
      </p:sp>
    </p:spTree>
    <p:extLst>
      <p:ext uri="{BB962C8B-B14F-4D97-AF65-F5344CB8AC3E}">
        <p14:creationId xmlns:p14="http://schemas.microsoft.com/office/powerpoint/2010/main" val="1885962706"/>
      </p:ext>
    </p:extLst>
  </p:cSld>
  <p:clrMap bg1="lt1" tx1="dk1" bg2="lt2" tx2="dk2" accent1="accent1" accent2="accent2" accent3="accent3" accent4="accent4" accent5="accent5" accent6="accent6" hlink="hlink" folHlink="folHlink"/>
  <p:sldLayoutIdLst>
    <p:sldLayoutId id="2147490035" r:id="rId1"/>
    <p:sldLayoutId id="2147490036" r:id="rId2"/>
    <p:sldLayoutId id="2147490037" r:id="rId3"/>
    <p:sldLayoutId id="2147490038" r:id="rId4"/>
    <p:sldLayoutId id="2147490039" r:id="rId5"/>
    <p:sldLayoutId id="2147490040" r:id="rId6"/>
    <p:sldLayoutId id="2147490041" r:id="rId7"/>
    <p:sldLayoutId id="2147490042" r:id="rId8"/>
    <p:sldLayoutId id="2147490043" r:id="rId9"/>
    <p:sldLayoutId id="2147490044" r:id="rId10"/>
    <p:sldLayoutId id="2147490045" r:id="rId11"/>
    <p:sldLayoutId id="2147490046" r:id="rId12"/>
    <p:sldLayoutId id="2147490047" r:id="rId13"/>
    <p:sldLayoutId id="2147490048" r:id="rId14"/>
    <p:sldLayoutId id="2147490049" r:id="rId15"/>
    <p:sldLayoutId id="2147490050" r:id="rId16"/>
    <p:sldLayoutId id="2147490051" r:id="rId17"/>
    <p:sldLayoutId id="2147490052" r:id="rId18"/>
    <p:sldLayoutId id="2147490053" r:id="rId19"/>
    <p:sldLayoutId id="2147490054" r:id="rId20"/>
    <p:sldLayoutId id="2147490055" r:id="rId21"/>
    <p:sldLayoutId id="2147490056" r:id="rId22"/>
    <p:sldLayoutId id="2147490057" r:id="rId23"/>
    <p:sldLayoutId id="2147490059" r:id="rId24"/>
    <p:sldLayoutId id="2147490060" r:id="rId25"/>
    <p:sldLayoutId id="2147490061" r:id="rId26"/>
    <p:sldLayoutId id="2147490062" r:id="rId27"/>
    <p:sldLayoutId id="2147490063" r:id="rId28"/>
    <p:sldLayoutId id="2147490064" r:id="rId29"/>
    <p:sldLayoutId id="2147490065" r:id="rId30"/>
  </p:sldLayoutIdLst>
  <p:timing>
    <p:tnLst>
      <p:par>
        <p:cTn id="1" dur="indefinite" restart="never" nodeType="tmRoot"/>
      </p:par>
    </p:tnLst>
  </p:timing>
  <p:hf sldNum="0" hdr="0" ftr="0" dt="0"/>
  <p:txStyles>
    <p:titleStyle>
      <a:lvl1pPr algn="r" defTabSz="685800" rtl="0" eaLnBrk="1" latinLnBrk="0" hangingPunct="1">
        <a:spcBef>
          <a:spcPct val="0"/>
        </a:spcBef>
        <a:buNone/>
        <a:defRPr sz="2400" b="1" i="0" kern="1200">
          <a:solidFill>
            <a:schemeClr val="tx1"/>
          </a:solidFill>
          <a:latin typeface="+mj-lt"/>
          <a:ea typeface="+mj-ea"/>
          <a:cs typeface="+mj-cs"/>
        </a:defRPr>
      </a:lvl1pPr>
    </p:titleStyle>
    <p:bodyStyle>
      <a:lvl1pPr marL="0" indent="0" algn="l" defTabSz="685800" rtl="0" eaLnBrk="1" latinLnBrk="0" hangingPunct="1">
        <a:spcBef>
          <a:spcPct val="20000"/>
        </a:spcBef>
        <a:buFontTx/>
        <a:buNone/>
        <a:defRPr sz="1200" b="1" kern="1200">
          <a:solidFill>
            <a:schemeClr val="tx1"/>
          </a:solidFill>
          <a:latin typeface="+mn-lt"/>
          <a:ea typeface="+mn-ea"/>
          <a:cs typeface="+mn-cs"/>
        </a:defRPr>
      </a:lvl1pPr>
      <a:lvl2pPr marL="342900" indent="-171450" algn="l" defTabSz="685800"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2pPr>
      <a:lvl3pPr marL="685800" indent="-171450" algn="l" defTabSz="685800"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3pPr>
      <a:lvl4pPr marL="1032272" indent="-175022" algn="l" defTabSz="685800"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4pPr>
      <a:lvl5pPr marL="1544241" indent="-172641" algn="l" defTabSz="685800"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6076950" cy="9144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412670"/>
            <a:ext cx="7886700" cy="476402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858000" y="6492875"/>
            <a:ext cx="20574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pPr defTabSz="457200"/>
            <a:fld id="{77B735EF-BDB8-4664-9D3E-D8F304CE5438}" type="slidenum">
              <a:rPr lang="en-US" smtClean="0">
                <a:solidFill>
                  <a:prstClr val="black">
                    <a:tint val="75000"/>
                  </a:prstClr>
                </a:solidFill>
              </a:rPr>
              <a:pPr defTabSz="457200"/>
              <a:t>‹#›</a:t>
            </a:fld>
            <a:endParaRPr lang="en-US" dirty="0">
              <a:solidFill>
                <a:prstClr val="black">
                  <a:tint val="75000"/>
                </a:prstClr>
              </a:solidFill>
            </a:endParaRPr>
          </a:p>
        </p:txBody>
      </p:sp>
      <p:pic>
        <p:nvPicPr>
          <p:cNvPr id="9" name="Picture 8" descr="ArmyStarlogo-blk&amp;gld2.png"/>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76200" y="76200"/>
            <a:ext cx="559838" cy="709261"/>
          </a:xfrm>
          <a:prstGeom prst="rect">
            <a:avLst/>
          </a:prstGeom>
        </p:spPr>
      </p:pic>
    </p:spTree>
    <p:extLst>
      <p:ext uri="{BB962C8B-B14F-4D97-AF65-F5344CB8AC3E}">
        <p14:creationId xmlns:p14="http://schemas.microsoft.com/office/powerpoint/2010/main" val="4071716685"/>
      </p:ext>
    </p:extLst>
  </p:cSld>
  <p:clrMap bg1="lt1" tx1="dk1" bg2="lt2" tx2="dk2" accent1="accent1" accent2="accent2" accent3="accent3" accent4="accent4" accent5="accent5" accent6="accent6" hlink="hlink" folHlink="folHlink"/>
  <p:sldLayoutIdLst>
    <p:sldLayoutId id="2147488792" r:id="rId1"/>
    <p:sldLayoutId id="2147488793" r:id="rId2"/>
    <p:sldLayoutId id="2147488794" r:id="rId3"/>
    <p:sldLayoutId id="2147488795" r:id="rId4"/>
    <p:sldLayoutId id="2147488796" r:id="rId5"/>
  </p:sldLayoutIdLst>
  <p:hf hdr="0" dt="0"/>
  <p:txStyles>
    <p:titleStyle>
      <a:lvl1pPr algn="l" defTabSz="914400" rtl="0" eaLnBrk="1" latinLnBrk="0" hangingPunct="1">
        <a:lnSpc>
          <a:spcPct val="90000"/>
        </a:lnSpc>
        <a:spcBef>
          <a:spcPct val="0"/>
        </a:spcBef>
        <a:buNone/>
        <a:defRPr sz="3200" kern="1200">
          <a:solidFill>
            <a:srgbClr val="19376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TextBox 14"/>
          <p:cNvSpPr txBox="1"/>
          <p:nvPr userDrawn="1"/>
        </p:nvSpPr>
        <p:spPr>
          <a:xfrm>
            <a:off x="8695582" y="6315075"/>
            <a:ext cx="372218" cy="275140"/>
          </a:xfrm>
          <a:prstGeom prst="rect">
            <a:avLst/>
          </a:prstGeom>
          <a:noFill/>
        </p:spPr>
        <p:txBody>
          <a:bodyPr wrap="none">
            <a:spAutoFit/>
          </a:bodyPr>
          <a:lstStyle/>
          <a:p>
            <a:pPr algn="ctr" fontAlgn="auto">
              <a:spcBef>
                <a:spcPts val="0"/>
              </a:spcBef>
              <a:spcAft>
                <a:spcPts val="0"/>
              </a:spcAft>
              <a:defRPr/>
            </a:pPr>
            <a:fld id="{751B2007-90FA-4CC7-84A2-3248302C348A}" type="slidenum">
              <a:rPr lang="en-US" sz="1188" b="1" smtClean="0">
                <a:solidFill>
                  <a:schemeClr val="bg1"/>
                </a:solidFill>
                <a:latin typeface="Arial" panose="020B0604020202020204" pitchFamily="34" charset="0"/>
                <a:cs typeface="Arial" panose="020B0604020202020204" pitchFamily="34" charset="0"/>
              </a:rPr>
              <a:pPr algn="ctr" fontAlgn="auto">
                <a:spcBef>
                  <a:spcPts val="0"/>
                </a:spcBef>
                <a:spcAft>
                  <a:spcPts val="0"/>
                </a:spcAft>
                <a:defRPr/>
              </a:pPr>
              <a:t>‹#›</a:t>
            </a:fld>
            <a:endParaRPr lang="en-US" sz="1188" b="1" dirty="0">
              <a:solidFill>
                <a:schemeClr val="bg1"/>
              </a:solidFill>
              <a:latin typeface="Arial" pitchFamily="34" charset="0"/>
              <a:cs typeface="Arial" pitchFamily="34" charset="0"/>
            </a:endParaRPr>
          </a:p>
        </p:txBody>
      </p:sp>
      <p:sp>
        <p:nvSpPr>
          <p:cNvPr id="20" name="Subtitle 10"/>
          <p:cNvSpPr txBox="1">
            <a:spLocks/>
          </p:cNvSpPr>
          <p:nvPr userDrawn="1"/>
        </p:nvSpPr>
        <p:spPr bwMode="auto">
          <a:xfrm>
            <a:off x="0" y="6472521"/>
            <a:ext cx="9144000" cy="327334"/>
          </a:xfrm>
          <a:prstGeom prst="rect">
            <a:avLst/>
          </a:prstGeom>
          <a:noFill/>
          <a:ln w="28575">
            <a:noFill/>
            <a:miter lim="800000"/>
            <a:headEnd/>
            <a:tailEnd/>
          </a:ln>
        </p:spPr>
        <p:txBody>
          <a:bodyPr>
            <a:spAutoFit/>
          </a:bodyPr>
          <a:lstStyle/>
          <a:p>
            <a:pPr algn="ctr" fontAlgn="auto">
              <a:spcBef>
                <a:spcPts val="0"/>
              </a:spcBef>
              <a:spcAft>
                <a:spcPts val="0"/>
              </a:spcAft>
              <a:defRPr/>
            </a:pPr>
            <a:r>
              <a:rPr lang="en-US" sz="1527" b="1" i="1" dirty="0">
                <a:latin typeface="Arial" pitchFamily="34" charset="0"/>
                <a:cs typeface="Arial" pitchFamily="34" charset="0"/>
              </a:rPr>
              <a:t>Attack,</a:t>
            </a:r>
            <a:r>
              <a:rPr lang="en-US" sz="1527" b="1" i="1" baseline="0" dirty="0">
                <a:latin typeface="Arial" pitchFamily="34" charset="0"/>
                <a:cs typeface="Arial" pitchFamily="34" charset="0"/>
              </a:rPr>
              <a:t> Defend, Exploit</a:t>
            </a:r>
            <a:endParaRPr lang="en-US" sz="1527" b="1" i="1" dirty="0">
              <a:latin typeface="Arial" pitchFamily="34" charset="0"/>
              <a:cs typeface="Arial" pitchFamily="34" charset="0"/>
            </a:endParaRPr>
          </a:p>
        </p:txBody>
      </p:sp>
      <p:sp>
        <p:nvSpPr>
          <p:cNvPr id="2" name="TextBox 1"/>
          <p:cNvSpPr txBox="1"/>
          <p:nvPr userDrawn="1"/>
        </p:nvSpPr>
        <p:spPr>
          <a:xfrm>
            <a:off x="1447800" y="6535580"/>
            <a:ext cx="1622560" cy="196849"/>
          </a:xfrm>
          <a:prstGeom prst="rect">
            <a:avLst/>
          </a:prstGeom>
          <a:noFill/>
        </p:spPr>
        <p:txBody>
          <a:bodyPr wrap="none" rtlCol="0">
            <a:spAutoFit/>
          </a:bodyPr>
          <a:lstStyle/>
          <a:p>
            <a:r>
              <a:rPr lang="en-US" sz="679" dirty="0" smtClean="0">
                <a:latin typeface="Arial" panose="020B0604020202020204" pitchFamily="34" charset="0"/>
                <a:cs typeface="Arial" panose="020B0604020202020204" pitchFamily="34" charset="0"/>
              </a:rPr>
              <a:t>POC LTC Sean Gibbs, 703-664-5951</a:t>
            </a:r>
            <a:endParaRPr lang="en-US" sz="679" dirty="0">
              <a:latin typeface="Arial" panose="020B0604020202020204" pitchFamily="34" charset="0"/>
              <a:cs typeface="Arial" panose="020B0604020202020204" pitchFamily="34" charset="0"/>
            </a:endParaRPr>
          </a:p>
        </p:txBody>
      </p:sp>
      <p:sp>
        <p:nvSpPr>
          <p:cNvPr id="16" name="TextBox 15"/>
          <p:cNvSpPr txBox="1"/>
          <p:nvPr userDrawn="1"/>
        </p:nvSpPr>
        <p:spPr>
          <a:xfrm>
            <a:off x="5920152" y="6526306"/>
            <a:ext cx="958917" cy="196849"/>
          </a:xfrm>
          <a:prstGeom prst="rect">
            <a:avLst/>
          </a:prstGeom>
          <a:noFill/>
        </p:spPr>
        <p:txBody>
          <a:bodyPr wrap="none" rtlCol="0">
            <a:spAutoFit/>
          </a:bodyPr>
          <a:lstStyle/>
          <a:p>
            <a:r>
              <a:rPr lang="en-US" sz="679" dirty="0">
                <a:latin typeface="Arial" panose="020B0604020202020204" pitchFamily="34" charset="0"/>
                <a:cs typeface="Arial" panose="020B0604020202020204" pitchFamily="34" charset="0"/>
              </a:rPr>
              <a:t>As of:  </a:t>
            </a:r>
            <a:r>
              <a:rPr lang="en-US" sz="679" dirty="0" smtClean="0">
                <a:latin typeface="Arial" panose="020B0604020202020204" pitchFamily="34" charset="0"/>
                <a:cs typeface="Arial" panose="020B0604020202020204" pitchFamily="34" charset="0"/>
              </a:rPr>
              <a:t>12 FEB 2019</a:t>
            </a:r>
            <a:endParaRPr lang="en-US" sz="679" dirty="0">
              <a:latin typeface="Arial" panose="020B0604020202020204" pitchFamily="34" charset="0"/>
              <a:cs typeface="Arial" panose="020B0604020202020204" pitchFamily="34" charset="0"/>
            </a:endParaRPr>
          </a:p>
        </p:txBody>
      </p:sp>
      <p:pic>
        <p:nvPicPr>
          <p:cNvPr id="22" name="Picture 2" descr="\\belv05ucyberh\Arcyber_Home2\stanley.malloy\Downloads\USARMY_2D_2C_LE_NS_PS_small.jpg"/>
          <p:cNvPicPr>
            <a:picLocks noChangeAspect="1" noChangeArrowheads="1"/>
          </p:cNvPicPr>
          <p:nvPr userDrawn="1"/>
        </p:nvPicPr>
        <p:blipFill>
          <a:blip r:embed="rId16" cstate="print"/>
          <a:srcRect/>
          <a:stretch>
            <a:fillRect/>
          </a:stretch>
        </p:blipFill>
        <p:spPr bwMode="auto">
          <a:xfrm>
            <a:off x="76201" y="228601"/>
            <a:ext cx="573087" cy="848301"/>
          </a:xfrm>
          <a:prstGeom prst="rect">
            <a:avLst/>
          </a:prstGeom>
          <a:noFill/>
          <a:ln w="9525">
            <a:noFill/>
            <a:miter lim="800000"/>
            <a:headEnd/>
            <a:tailEnd/>
          </a:ln>
        </p:spPr>
      </p:pic>
    </p:spTree>
    <p:extLst>
      <p:ext uri="{BB962C8B-B14F-4D97-AF65-F5344CB8AC3E}">
        <p14:creationId xmlns:p14="http://schemas.microsoft.com/office/powerpoint/2010/main" val="2340042057"/>
      </p:ext>
    </p:extLst>
  </p:cSld>
  <p:clrMap bg1="lt1" tx1="dk1" bg2="lt2" tx2="dk2" accent1="accent1" accent2="accent2" accent3="accent3" accent4="accent4" accent5="accent5" accent6="accent6" hlink="hlink" folHlink="folHlink"/>
  <p:sldLayoutIdLst>
    <p:sldLayoutId id="2147490067" r:id="rId1"/>
    <p:sldLayoutId id="2147490068" r:id="rId2"/>
    <p:sldLayoutId id="2147490069" r:id="rId3"/>
    <p:sldLayoutId id="2147490070" r:id="rId4"/>
    <p:sldLayoutId id="2147490071" r:id="rId5"/>
    <p:sldLayoutId id="2147490072" r:id="rId6"/>
    <p:sldLayoutId id="2147490073" r:id="rId7"/>
    <p:sldLayoutId id="2147490074" r:id="rId8"/>
    <p:sldLayoutId id="2147490075" r:id="rId9"/>
    <p:sldLayoutId id="2147490076" r:id="rId10"/>
    <p:sldLayoutId id="2147490077" r:id="rId11"/>
    <p:sldLayoutId id="2147490078" r:id="rId12"/>
    <p:sldLayoutId id="2147490079" r:id="rId13"/>
    <p:sldLayoutId id="2147490080" r:id="rId14"/>
  </p:sldLayoutIdLst>
  <p:txStyles>
    <p:titleStyle>
      <a:lvl1pPr algn="ctr" defTabSz="775905" rtl="0" eaLnBrk="1" latinLnBrk="0" hangingPunct="1">
        <a:spcBef>
          <a:spcPct val="0"/>
        </a:spcBef>
        <a:buNone/>
        <a:defRPr sz="3734" kern="1200">
          <a:solidFill>
            <a:schemeClr val="tx1"/>
          </a:solidFill>
          <a:latin typeface="+mj-lt"/>
          <a:ea typeface="+mj-ea"/>
          <a:cs typeface="+mj-cs"/>
        </a:defRPr>
      </a:lvl1pPr>
    </p:titleStyle>
    <p:bodyStyle>
      <a:lvl1pPr marL="290964" indent="-290964" algn="l" defTabSz="775905" rtl="0" eaLnBrk="1" latinLnBrk="0" hangingPunct="1">
        <a:spcBef>
          <a:spcPct val="20000"/>
        </a:spcBef>
        <a:buFont typeface="Arial" pitchFamily="34" charset="0"/>
        <a:buChar char="•"/>
        <a:defRPr sz="2715" kern="1200">
          <a:solidFill>
            <a:schemeClr val="tx1"/>
          </a:solidFill>
          <a:latin typeface="+mn-lt"/>
          <a:ea typeface="+mn-ea"/>
          <a:cs typeface="+mn-cs"/>
        </a:defRPr>
      </a:lvl1pPr>
      <a:lvl2pPr marL="630423" indent="-242470" algn="l" defTabSz="775905" rtl="0" eaLnBrk="1" latinLnBrk="0" hangingPunct="1">
        <a:spcBef>
          <a:spcPct val="20000"/>
        </a:spcBef>
        <a:buFont typeface="Arial" pitchFamily="34" charset="0"/>
        <a:buChar char="–"/>
        <a:defRPr sz="2376" kern="1200">
          <a:solidFill>
            <a:schemeClr val="tx1"/>
          </a:solidFill>
          <a:latin typeface="+mn-lt"/>
          <a:ea typeface="+mn-ea"/>
          <a:cs typeface="+mn-cs"/>
        </a:defRPr>
      </a:lvl2pPr>
      <a:lvl3pPr marL="969881" indent="-193976" algn="l" defTabSz="775905" rtl="0" eaLnBrk="1" latinLnBrk="0" hangingPunct="1">
        <a:spcBef>
          <a:spcPct val="20000"/>
        </a:spcBef>
        <a:buFont typeface="Arial" pitchFamily="34" charset="0"/>
        <a:buChar char="•"/>
        <a:defRPr sz="2036" kern="1200">
          <a:solidFill>
            <a:schemeClr val="tx1"/>
          </a:solidFill>
          <a:latin typeface="+mn-lt"/>
          <a:ea typeface="+mn-ea"/>
          <a:cs typeface="+mn-cs"/>
        </a:defRPr>
      </a:lvl3pPr>
      <a:lvl4pPr marL="1357834" indent="-193976" algn="l" defTabSz="775905" rtl="0" eaLnBrk="1" latinLnBrk="0" hangingPunct="1">
        <a:spcBef>
          <a:spcPct val="20000"/>
        </a:spcBef>
        <a:buFont typeface="Arial" pitchFamily="34" charset="0"/>
        <a:buChar char="–"/>
        <a:defRPr sz="1697" kern="1200">
          <a:solidFill>
            <a:schemeClr val="tx1"/>
          </a:solidFill>
          <a:latin typeface="+mn-lt"/>
          <a:ea typeface="+mn-ea"/>
          <a:cs typeface="+mn-cs"/>
        </a:defRPr>
      </a:lvl4pPr>
      <a:lvl5pPr marL="1745786" indent="-193976" algn="l" defTabSz="775905" rtl="0" eaLnBrk="1" latinLnBrk="0" hangingPunct="1">
        <a:spcBef>
          <a:spcPct val="20000"/>
        </a:spcBef>
        <a:buFont typeface="Arial" pitchFamily="34" charset="0"/>
        <a:buChar char="»"/>
        <a:defRPr sz="1697" kern="1200">
          <a:solidFill>
            <a:schemeClr val="tx1"/>
          </a:solidFill>
          <a:latin typeface="+mn-lt"/>
          <a:ea typeface="+mn-ea"/>
          <a:cs typeface="+mn-cs"/>
        </a:defRPr>
      </a:lvl5pPr>
      <a:lvl6pPr marL="2133739" indent="-193976" algn="l" defTabSz="775905" rtl="0" eaLnBrk="1" latinLnBrk="0" hangingPunct="1">
        <a:spcBef>
          <a:spcPct val="20000"/>
        </a:spcBef>
        <a:buFont typeface="Arial" pitchFamily="34" charset="0"/>
        <a:buChar char="•"/>
        <a:defRPr sz="1697" kern="1200">
          <a:solidFill>
            <a:schemeClr val="tx1"/>
          </a:solidFill>
          <a:latin typeface="+mn-lt"/>
          <a:ea typeface="+mn-ea"/>
          <a:cs typeface="+mn-cs"/>
        </a:defRPr>
      </a:lvl6pPr>
      <a:lvl7pPr marL="2521691" indent="-193976" algn="l" defTabSz="775905" rtl="0" eaLnBrk="1" latinLnBrk="0" hangingPunct="1">
        <a:spcBef>
          <a:spcPct val="20000"/>
        </a:spcBef>
        <a:buFont typeface="Arial" pitchFamily="34" charset="0"/>
        <a:buChar char="•"/>
        <a:defRPr sz="1697" kern="1200">
          <a:solidFill>
            <a:schemeClr val="tx1"/>
          </a:solidFill>
          <a:latin typeface="+mn-lt"/>
          <a:ea typeface="+mn-ea"/>
          <a:cs typeface="+mn-cs"/>
        </a:defRPr>
      </a:lvl7pPr>
      <a:lvl8pPr marL="2909644" indent="-193976" algn="l" defTabSz="775905" rtl="0" eaLnBrk="1" latinLnBrk="0" hangingPunct="1">
        <a:spcBef>
          <a:spcPct val="20000"/>
        </a:spcBef>
        <a:buFont typeface="Arial" pitchFamily="34" charset="0"/>
        <a:buChar char="•"/>
        <a:defRPr sz="1697" kern="1200">
          <a:solidFill>
            <a:schemeClr val="tx1"/>
          </a:solidFill>
          <a:latin typeface="+mn-lt"/>
          <a:ea typeface="+mn-ea"/>
          <a:cs typeface="+mn-cs"/>
        </a:defRPr>
      </a:lvl8pPr>
      <a:lvl9pPr marL="3297596" indent="-193976" algn="l" defTabSz="775905" rtl="0" eaLnBrk="1" latinLnBrk="0" hangingPunct="1">
        <a:spcBef>
          <a:spcPct val="20000"/>
        </a:spcBef>
        <a:buFont typeface="Arial" pitchFamily="34" charset="0"/>
        <a:buChar char="•"/>
        <a:defRPr sz="1697" kern="1200">
          <a:solidFill>
            <a:schemeClr val="tx1"/>
          </a:solidFill>
          <a:latin typeface="+mn-lt"/>
          <a:ea typeface="+mn-ea"/>
          <a:cs typeface="+mn-cs"/>
        </a:defRPr>
      </a:lvl9pPr>
    </p:bodyStyle>
    <p:otherStyle>
      <a:defPPr>
        <a:defRPr lang="en-US"/>
      </a:defPPr>
      <a:lvl1pPr marL="0" algn="l" defTabSz="775905" rtl="0" eaLnBrk="1" latinLnBrk="0" hangingPunct="1">
        <a:defRPr sz="1527" kern="1200">
          <a:solidFill>
            <a:schemeClr val="tx1"/>
          </a:solidFill>
          <a:latin typeface="+mn-lt"/>
          <a:ea typeface="+mn-ea"/>
          <a:cs typeface="+mn-cs"/>
        </a:defRPr>
      </a:lvl1pPr>
      <a:lvl2pPr marL="387952" algn="l" defTabSz="775905" rtl="0" eaLnBrk="1" latinLnBrk="0" hangingPunct="1">
        <a:defRPr sz="1527" kern="1200">
          <a:solidFill>
            <a:schemeClr val="tx1"/>
          </a:solidFill>
          <a:latin typeface="+mn-lt"/>
          <a:ea typeface="+mn-ea"/>
          <a:cs typeface="+mn-cs"/>
        </a:defRPr>
      </a:lvl2pPr>
      <a:lvl3pPr marL="775905" algn="l" defTabSz="775905" rtl="0" eaLnBrk="1" latinLnBrk="0" hangingPunct="1">
        <a:defRPr sz="1527" kern="1200">
          <a:solidFill>
            <a:schemeClr val="tx1"/>
          </a:solidFill>
          <a:latin typeface="+mn-lt"/>
          <a:ea typeface="+mn-ea"/>
          <a:cs typeface="+mn-cs"/>
        </a:defRPr>
      </a:lvl3pPr>
      <a:lvl4pPr marL="1163857" algn="l" defTabSz="775905" rtl="0" eaLnBrk="1" latinLnBrk="0" hangingPunct="1">
        <a:defRPr sz="1527" kern="1200">
          <a:solidFill>
            <a:schemeClr val="tx1"/>
          </a:solidFill>
          <a:latin typeface="+mn-lt"/>
          <a:ea typeface="+mn-ea"/>
          <a:cs typeface="+mn-cs"/>
        </a:defRPr>
      </a:lvl4pPr>
      <a:lvl5pPr marL="1551810" algn="l" defTabSz="775905" rtl="0" eaLnBrk="1" latinLnBrk="0" hangingPunct="1">
        <a:defRPr sz="1527" kern="1200">
          <a:solidFill>
            <a:schemeClr val="tx1"/>
          </a:solidFill>
          <a:latin typeface="+mn-lt"/>
          <a:ea typeface="+mn-ea"/>
          <a:cs typeface="+mn-cs"/>
        </a:defRPr>
      </a:lvl5pPr>
      <a:lvl6pPr marL="1939762" algn="l" defTabSz="775905" rtl="0" eaLnBrk="1" latinLnBrk="0" hangingPunct="1">
        <a:defRPr sz="1527" kern="1200">
          <a:solidFill>
            <a:schemeClr val="tx1"/>
          </a:solidFill>
          <a:latin typeface="+mn-lt"/>
          <a:ea typeface="+mn-ea"/>
          <a:cs typeface="+mn-cs"/>
        </a:defRPr>
      </a:lvl6pPr>
      <a:lvl7pPr marL="2327715" algn="l" defTabSz="775905" rtl="0" eaLnBrk="1" latinLnBrk="0" hangingPunct="1">
        <a:defRPr sz="1527" kern="1200">
          <a:solidFill>
            <a:schemeClr val="tx1"/>
          </a:solidFill>
          <a:latin typeface="+mn-lt"/>
          <a:ea typeface="+mn-ea"/>
          <a:cs typeface="+mn-cs"/>
        </a:defRPr>
      </a:lvl7pPr>
      <a:lvl8pPr marL="2715667" algn="l" defTabSz="775905" rtl="0" eaLnBrk="1" latinLnBrk="0" hangingPunct="1">
        <a:defRPr sz="1527" kern="1200">
          <a:solidFill>
            <a:schemeClr val="tx1"/>
          </a:solidFill>
          <a:latin typeface="+mn-lt"/>
          <a:ea typeface="+mn-ea"/>
          <a:cs typeface="+mn-cs"/>
        </a:defRPr>
      </a:lvl8pPr>
      <a:lvl9pPr marL="3103620" algn="l" defTabSz="775905" rtl="0" eaLnBrk="1" latinLnBrk="0" hangingPunct="1">
        <a:defRPr sz="1527"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TextBox 14"/>
          <p:cNvSpPr txBox="1"/>
          <p:nvPr userDrawn="1"/>
        </p:nvSpPr>
        <p:spPr>
          <a:xfrm>
            <a:off x="8534400" y="6248400"/>
            <a:ext cx="372218" cy="275140"/>
          </a:xfrm>
          <a:prstGeom prst="rect">
            <a:avLst/>
          </a:prstGeom>
          <a:noFill/>
        </p:spPr>
        <p:txBody>
          <a:bodyPr wrap="none">
            <a:spAutoFit/>
          </a:bodyPr>
          <a:lstStyle/>
          <a:p>
            <a:pPr algn="ctr" fontAlgn="auto">
              <a:spcBef>
                <a:spcPts val="0"/>
              </a:spcBef>
              <a:spcAft>
                <a:spcPts val="0"/>
              </a:spcAft>
              <a:defRPr/>
            </a:pPr>
            <a:fld id="{751B2007-90FA-4CC7-84A2-3248302C348A}" type="slidenum">
              <a:rPr lang="en-US" sz="1188" b="1" smtClean="0">
                <a:solidFill>
                  <a:schemeClr val="bg1"/>
                </a:solidFill>
                <a:latin typeface="Arial" panose="020B0604020202020204" pitchFamily="34" charset="0"/>
                <a:cs typeface="Arial" panose="020B0604020202020204" pitchFamily="34" charset="0"/>
              </a:rPr>
              <a:pPr algn="ctr" fontAlgn="auto">
                <a:spcBef>
                  <a:spcPts val="0"/>
                </a:spcBef>
                <a:spcAft>
                  <a:spcPts val="0"/>
                </a:spcAft>
                <a:defRPr/>
              </a:pPr>
              <a:t>‹#›</a:t>
            </a:fld>
            <a:endParaRPr lang="en-US" sz="1188" b="1" dirty="0">
              <a:solidFill>
                <a:schemeClr val="bg1"/>
              </a:solidFill>
              <a:latin typeface="Arial" pitchFamily="34" charset="0"/>
              <a:cs typeface="Arial" pitchFamily="34" charset="0"/>
            </a:endParaRPr>
          </a:p>
        </p:txBody>
      </p:sp>
      <p:pic>
        <p:nvPicPr>
          <p:cNvPr id="22" name="Picture 2" descr="\\belv05ucyberh\Arcyber_Home2\stanley.malloy\Downloads\USARMY_2D_2C_LE_NS_PS_small.jpg"/>
          <p:cNvPicPr>
            <a:picLocks noChangeAspect="1" noChangeArrowheads="1"/>
          </p:cNvPicPr>
          <p:nvPr userDrawn="1"/>
        </p:nvPicPr>
        <p:blipFill>
          <a:blip r:embed="rId16" cstate="print"/>
          <a:srcRect/>
          <a:stretch>
            <a:fillRect/>
          </a:stretch>
        </p:blipFill>
        <p:spPr bwMode="auto">
          <a:xfrm>
            <a:off x="76201" y="228601"/>
            <a:ext cx="573087" cy="848301"/>
          </a:xfrm>
          <a:prstGeom prst="rect">
            <a:avLst/>
          </a:prstGeom>
          <a:noFill/>
          <a:ln w="9525">
            <a:noFill/>
            <a:miter lim="800000"/>
            <a:headEnd/>
            <a:tailEnd/>
          </a:ln>
        </p:spPr>
      </p:pic>
    </p:spTree>
    <p:extLst>
      <p:ext uri="{BB962C8B-B14F-4D97-AF65-F5344CB8AC3E}">
        <p14:creationId xmlns:p14="http://schemas.microsoft.com/office/powerpoint/2010/main" val="3835036616"/>
      </p:ext>
    </p:extLst>
  </p:cSld>
  <p:clrMap bg1="lt1" tx1="dk1" bg2="lt2" tx2="dk2" accent1="accent1" accent2="accent2" accent3="accent3" accent4="accent4" accent5="accent5" accent6="accent6" hlink="hlink" folHlink="folHlink"/>
  <p:sldLayoutIdLst>
    <p:sldLayoutId id="2147490082" r:id="rId1"/>
    <p:sldLayoutId id="2147490083" r:id="rId2"/>
    <p:sldLayoutId id="2147490084" r:id="rId3"/>
    <p:sldLayoutId id="2147490085" r:id="rId4"/>
    <p:sldLayoutId id="2147490086" r:id="rId5"/>
    <p:sldLayoutId id="2147490087" r:id="rId6"/>
    <p:sldLayoutId id="2147490088" r:id="rId7"/>
    <p:sldLayoutId id="2147490089" r:id="rId8"/>
    <p:sldLayoutId id="2147490090" r:id="rId9"/>
    <p:sldLayoutId id="2147490091" r:id="rId10"/>
    <p:sldLayoutId id="2147490092" r:id="rId11"/>
    <p:sldLayoutId id="2147490093" r:id="rId12"/>
    <p:sldLayoutId id="2147490094" r:id="rId13"/>
    <p:sldLayoutId id="2147490095" r:id="rId14"/>
  </p:sldLayoutIdLst>
  <p:txStyles>
    <p:titleStyle>
      <a:lvl1pPr algn="ctr" defTabSz="775905" rtl="0" eaLnBrk="1" latinLnBrk="0" hangingPunct="1">
        <a:spcBef>
          <a:spcPct val="0"/>
        </a:spcBef>
        <a:buNone/>
        <a:defRPr sz="3734" kern="1200">
          <a:solidFill>
            <a:schemeClr val="tx1"/>
          </a:solidFill>
          <a:latin typeface="+mj-lt"/>
          <a:ea typeface="+mj-ea"/>
          <a:cs typeface="+mj-cs"/>
        </a:defRPr>
      </a:lvl1pPr>
    </p:titleStyle>
    <p:bodyStyle>
      <a:lvl1pPr marL="290964" indent="-290964" algn="l" defTabSz="775905" rtl="0" eaLnBrk="1" latinLnBrk="0" hangingPunct="1">
        <a:spcBef>
          <a:spcPct val="20000"/>
        </a:spcBef>
        <a:buFont typeface="Arial" pitchFamily="34" charset="0"/>
        <a:buChar char="•"/>
        <a:defRPr sz="2715" kern="1200">
          <a:solidFill>
            <a:schemeClr val="tx1"/>
          </a:solidFill>
          <a:latin typeface="+mn-lt"/>
          <a:ea typeface="+mn-ea"/>
          <a:cs typeface="+mn-cs"/>
        </a:defRPr>
      </a:lvl1pPr>
      <a:lvl2pPr marL="630423" indent="-242470" algn="l" defTabSz="775905" rtl="0" eaLnBrk="1" latinLnBrk="0" hangingPunct="1">
        <a:spcBef>
          <a:spcPct val="20000"/>
        </a:spcBef>
        <a:buFont typeface="Arial" pitchFamily="34" charset="0"/>
        <a:buChar char="–"/>
        <a:defRPr sz="2376" kern="1200">
          <a:solidFill>
            <a:schemeClr val="tx1"/>
          </a:solidFill>
          <a:latin typeface="+mn-lt"/>
          <a:ea typeface="+mn-ea"/>
          <a:cs typeface="+mn-cs"/>
        </a:defRPr>
      </a:lvl2pPr>
      <a:lvl3pPr marL="969881" indent="-193976" algn="l" defTabSz="775905" rtl="0" eaLnBrk="1" latinLnBrk="0" hangingPunct="1">
        <a:spcBef>
          <a:spcPct val="20000"/>
        </a:spcBef>
        <a:buFont typeface="Arial" pitchFamily="34" charset="0"/>
        <a:buChar char="•"/>
        <a:defRPr sz="2036" kern="1200">
          <a:solidFill>
            <a:schemeClr val="tx1"/>
          </a:solidFill>
          <a:latin typeface="+mn-lt"/>
          <a:ea typeface="+mn-ea"/>
          <a:cs typeface="+mn-cs"/>
        </a:defRPr>
      </a:lvl3pPr>
      <a:lvl4pPr marL="1357834" indent="-193976" algn="l" defTabSz="775905" rtl="0" eaLnBrk="1" latinLnBrk="0" hangingPunct="1">
        <a:spcBef>
          <a:spcPct val="20000"/>
        </a:spcBef>
        <a:buFont typeface="Arial" pitchFamily="34" charset="0"/>
        <a:buChar char="–"/>
        <a:defRPr sz="1697" kern="1200">
          <a:solidFill>
            <a:schemeClr val="tx1"/>
          </a:solidFill>
          <a:latin typeface="+mn-lt"/>
          <a:ea typeface="+mn-ea"/>
          <a:cs typeface="+mn-cs"/>
        </a:defRPr>
      </a:lvl4pPr>
      <a:lvl5pPr marL="1745786" indent="-193976" algn="l" defTabSz="775905" rtl="0" eaLnBrk="1" latinLnBrk="0" hangingPunct="1">
        <a:spcBef>
          <a:spcPct val="20000"/>
        </a:spcBef>
        <a:buFont typeface="Arial" pitchFamily="34" charset="0"/>
        <a:buChar char="»"/>
        <a:defRPr sz="1697" kern="1200">
          <a:solidFill>
            <a:schemeClr val="tx1"/>
          </a:solidFill>
          <a:latin typeface="+mn-lt"/>
          <a:ea typeface="+mn-ea"/>
          <a:cs typeface="+mn-cs"/>
        </a:defRPr>
      </a:lvl5pPr>
      <a:lvl6pPr marL="2133739" indent="-193976" algn="l" defTabSz="775905" rtl="0" eaLnBrk="1" latinLnBrk="0" hangingPunct="1">
        <a:spcBef>
          <a:spcPct val="20000"/>
        </a:spcBef>
        <a:buFont typeface="Arial" pitchFamily="34" charset="0"/>
        <a:buChar char="•"/>
        <a:defRPr sz="1697" kern="1200">
          <a:solidFill>
            <a:schemeClr val="tx1"/>
          </a:solidFill>
          <a:latin typeface="+mn-lt"/>
          <a:ea typeface="+mn-ea"/>
          <a:cs typeface="+mn-cs"/>
        </a:defRPr>
      </a:lvl6pPr>
      <a:lvl7pPr marL="2521691" indent="-193976" algn="l" defTabSz="775905" rtl="0" eaLnBrk="1" latinLnBrk="0" hangingPunct="1">
        <a:spcBef>
          <a:spcPct val="20000"/>
        </a:spcBef>
        <a:buFont typeface="Arial" pitchFamily="34" charset="0"/>
        <a:buChar char="•"/>
        <a:defRPr sz="1697" kern="1200">
          <a:solidFill>
            <a:schemeClr val="tx1"/>
          </a:solidFill>
          <a:latin typeface="+mn-lt"/>
          <a:ea typeface="+mn-ea"/>
          <a:cs typeface="+mn-cs"/>
        </a:defRPr>
      </a:lvl7pPr>
      <a:lvl8pPr marL="2909644" indent="-193976" algn="l" defTabSz="775905" rtl="0" eaLnBrk="1" latinLnBrk="0" hangingPunct="1">
        <a:spcBef>
          <a:spcPct val="20000"/>
        </a:spcBef>
        <a:buFont typeface="Arial" pitchFamily="34" charset="0"/>
        <a:buChar char="•"/>
        <a:defRPr sz="1697" kern="1200">
          <a:solidFill>
            <a:schemeClr val="tx1"/>
          </a:solidFill>
          <a:latin typeface="+mn-lt"/>
          <a:ea typeface="+mn-ea"/>
          <a:cs typeface="+mn-cs"/>
        </a:defRPr>
      </a:lvl8pPr>
      <a:lvl9pPr marL="3297596" indent="-193976" algn="l" defTabSz="775905" rtl="0" eaLnBrk="1" latinLnBrk="0" hangingPunct="1">
        <a:spcBef>
          <a:spcPct val="20000"/>
        </a:spcBef>
        <a:buFont typeface="Arial" pitchFamily="34" charset="0"/>
        <a:buChar char="•"/>
        <a:defRPr sz="1697" kern="1200">
          <a:solidFill>
            <a:schemeClr val="tx1"/>
          </a:solidFill>
          <a:latin typeface="+mn-lt"/>
          <a:ea typeface="+mn-ea"/>
          <a:cs typeface="+mn-cs"/>
        </a:defRPr>
      </a:lvl9pPr>
    </p:bodyStyle>
    <p:otherStyle>
      <a:defPPr>
        <a:defRPr lang="en-US"/>
      </a:defPPr>
      <a:lvl1pPr marL="0" algn="l" defTabSz="775905" rtl="0" eaLnBrk="1" latinLnBrk="0" hangingPunct="1">
        <a:defRPr sz="1527" kern="1200">
          <a:solidFill>
            <a:schemeClr val="tx1"/>
          </a:solidFill>
          <a:latin typeface="+mn-lt"/>
          <a:ea typeface="+mn-ea"/>
          <a:cs typeface="+mn-cs"/>
        </a:defRPr>
      </a:lvl1pPr>
      <a:lvl2pPr marL="387952" algn="l" defTabSz="775905" rtl="0" eaLnBrk="1" latinLnBrk="0" hangingPunct="1">
        <a:defRPr sz="1527" kern="1200">
          <a:solidFill>
            <a:schemeClr val="tx1"/>
          </a:solidFill>
          <a:latin typeface="+mn-lt"/>
          <a:ea typeface="+mn-ea"/>
          <a:cs typeface="+mn-cs"/>
        </a:defRPr>
      </a:lvl2pPr>
      <a:lvl3pPr marL="775905" algn="l" defTabSz="775905" rtl="0" eaLnBrk="1" latinLnBrk="0" hangingPunct="1">
        <a:defRPr sz="1527" kern="1200">
          <a:solidFill>
            <a:schemeClr val="tx1"/>
          </a:solidFill>
          <a:latin typeface="+mn-lt"/>
          <a:ea typeface="+mn-ea"/>
          <a:cs typeface="+mn-cs"/>
        </a:defRPr>
      </a:lvl3pPr>
      <a:lvl4pPr marL="1163857" algn="l" defTabSz="775905" rtl="0" eaLnBrk="1" latinLnBrk="0" hangingPunct="1">
        <a:defRPr sz="1527" kern="1200">
          <a:solidFill>
            <a:schemeClr val="tx1"/>
          </a:solidFill>
          <a:latin typeface="+mn-lt"/>
          <a:ea typeface="+mn-ea"/>
          <a:cs typeface="+mn-cs"/>
        </a:defRPr>
      </a:lvl4pPr>
      <a:lvl5pPr marL="1551810" algn="l" defTabSz="775905" rtl="0" eaLnBrk="1" latinLnBrk="0" hangingPunct="1">
        <a:defRPr sz="1527" kern="1200">
          <a:solidFill>
            <a:schemeClr val="tx1"/>
          </a:solidFill>
          <a:latin typeface="+mn-lt"/>
          <a:ea typeface="+mn-ea"/>
          <a:cs typeface="+mn-cs"/>
        </a:defRPr>
      </a:lvl5pPr>
      <a:lvl6pPr marL="1939762" algn="l" defTabSz="775905" rtl="0" eaLnBrk="1" latinLnBrk="0" hangingPunct="1">
        <a:defRPr sz="1527" kern="1200">
          <a:solidFill>
            <a:schemeClr val="tx1"/>
          </a:solidFill>
          <a:latin typeface="+mn-lt"/>
          <a:ea typeface="+mn-ea"/>
          <a:cs typeface="+mn-cs"/>
        </a:defRPr>
      </a:lvl6pPr>
      <a:lvl7pPr marL="2327715" algn="l" defTabSz="775905" rtl="0" eaLnBrk="1" latinLnBrk="0" hangingPunct="1">
        <a:defRPr sz="1527" kern="1200">
          <a:solidFill>
            <a:schemeClr val="tx1"/>
          </a:solidFill>
          <a:latin typeface="+mn-lt"/>
          <a:ea typeface="+mn-ea"/>
          <a:cs typeface="+mn-cs"/>
        </a:defRPr>
      </a:lvl7pPr>
      <a:lvl8pPr marL="2715667" algn="l" defTabSz="775905" rtl="0" eaLnBrk="1" latinLnBrk="0" hangingPunct="1">
        <a:defRPr sz="1527" kern="1200">
          <a:solidFill>
            <a:schemeClr val="tx1"/>
          </a:solidFill>
          <a:latin typeface="+mn-lt"/>
          <a:ea typeface="+mn-ea"/>
          <a:cs typeface="+mn-cs"/>
        </a:defRPr>
      </a:lvl8pPr>
      <a:lvl9pPr marL="3103620" algn="l" defTabSz="775905" rtl="0" eaLnBrk="1" latinLnBrk="0" hangingPunct="1">
        <a:defRPr sz="1527"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33"/>
            </p:custDataLst>
          </p:nvPr>
        </p:nvGraphicFramePr>
        <p:xfrm>
          <a:off x="1514" y="1593"/>
          <a:ext cx="1511" cy="1587"/>
        </p:xfrm>
        <a:graphic>
          <a:graphicData uri="http://schemas.openxmlformats.org/presentationml/2006/ole">
            <mc:AlternateContent xmlns:mc="http://schemas.openxmlformats.org/markup-compatibility/2006">
              <mc:Choice xmlns:v="urn:schemas-microsoft-com:vml" Requires="v">
                <p:oleObj spid="_x0000_s46238" name="think-cell Slide" r:id="rId34" imgW="270" imgH="270" progId="">
                  <p:embed/>
                </p:oleObj>
              </mc:Choice>
              <mc:Fallback>
                <p:oleObj name="think-cell Slide" r:id="rId34" imgW="270" imgH="270" progId="">
                  <p:embed/>
                  <p:pic>
                    <p:nvPicPr>
                      <p:cNvPr id="11" name="Object 10" hidden="1"/>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514" y="1593"/>
                        <a:ext cx="1511"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a:xfrm>
            <a:off x="1289932" y="0"/>
            <a:ext cx="7854069" cy="831600"/>
          </a:xfrm>
          <a:prstGeom prst="rect">
            <a:avLst/>
          </a:prstGeom>
        </p:spPr>
        <p:txBody>
          <a:bodyPr vert="horz" lIns="0" tIns="45720" rIns="0" bIns="45720" rtlCol="0" anchor="b" anchorCtr="0">
            <a:noAutofit/>
          </a:bodyPr>
          <a:lstStyle/>
          <a:p>
            <a:r>
              <a:rPr lang="en-US" noProof="0" dirty="0" smtClean="0"/>
              <a:t>Click to edit Master title style</a:t>
            </a:r>
            <a:endParaRPr lang="en-US" noProof="0" dirty="0"/>
          </a:p>
        </p:txBody>
      </p:sp>
      <p:sp>
        <p:nvSpPr>
          <p:cNvPr id="3" name="Text Placeholder 2"/>
          <p:cNvSpPr>
            <a:spLocks noGrp="1"/>
          </p:cNvSpPr>
          <p:nvPr>
            <p:ph type="body" idx="1"/>
          </p:nvPr>
        </p:nvSpPr>
        <p:spPr>
          <a:xfrm>
            <a:off x="422031" y="1508400"/>
            <a:ext cx="8301046" cy="4590000"/>
          </a:xfrm>
          <a:prstGeom prst="rect">
            <a:avLst/>
          </a:prstGeom>
        </p:spPr>
        <p:txBody>
          <a:bodyPr vert="horz" lIns="0" tIns="0" rIns="0" bIns="0" rtlCol="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9" name="TextBox 18"/>
          <p:cNvSpPr txBox="1"/>
          <p:nvPr/>
        </p:nvSpPr>
        <p:spPr>
          <a:xfrm>
            <a:off x="8839200" y="6654800"/>
            <a:ext cx="175846" cy="127000"/>
          </a:xfrm>
          <a:prstGeom prst="rect">
            <a:avLst/>
          </a:prstGeom>
          <a:noFill/>
          <a:ln/>
          <a:effectLst/>
        </p:spPr>
        <p:txBody>
          <a:bodyPr wrap="none" lIns="0" tIns="0" rIns="0" bIns="0" rtlCol="0">
            <a:noAutofit/>
          </a:bodyPr>
          <a:lstStyle/>
          <a:p>
            <a:pPr algn="r">
              <a:defRPr/>
            </a:pPr>
            <a:fld id="{991C6C56-31C0-4759-BF4C-6ECBC2C24035}" type="slidenum">
              <a:rPr lang="en-US" sz="900">
                <a:solidFill>
                  <a:srgbClr val="000000"/>
                </a:solidFill>
                <a:latin typeface="Calibri" panose="020F0502020204030204" pitchFamily="34" charset="0"/>
              </a:rPr>
              <a:pPr algn="r">
                <a:defRPr/>
              </a:pPr>
              <a:t>‹#›</a:t>
            </a:fld>
            <a:endParaRPr lang="en-US" sz="900" dirty="0">
              <a:solidFill>
                <a:srgbClr val="000000"/>
              </a:solidFill>
              <a:latin typeface="Calibri" panose="020F0502020204030204" pitchFamily="34" charset="0"/>
            </a:endParaRPr>
          </a:p>
        </p:txBody>
      </p:sp>
      <p:pic>
        <p:nvPicPr>
          <p:cNvPr id="7" name="Picture 13" descr="07-brand-logo-c1-onwhite"/>
          <p:cNvPicPr>
            <a:picLocks noChangeAspect="1" noChangeArrowheads="1"/>
          </p:cNvPicPr>
          <p:nvPr userDrawn="1"/>
        </p:nvPicPr>
        <p:blipFill>
          <a:blip r:embed="rId36" cstate="print"/>
          <a:srcRect l="36885" t="16470" r="40715" b="35385"/>
          <a:stretch>
            <a:fillRect/>
          </a:stretch>
        </p:blipFill>
        <p:spPr bwMode="auto">
          <a:xfrm>
            <a:off x="50801" y="50800"/>
            <a:ext cx="565150" cy="762000"/>
          </a:xfrm>
          <a:prstGeom prst="rect">
            <a:avLst/>
          </a:prstGeom>
          <a:noFill/>
          <a:ln w="9525">
            <a:noFill/>
            <a:miter lim="800000"/>
            <a:headEnd/>
            <a:tailEnd/>
          </a:ln>
        </p:spPr>
      </p:pic>
      <p:sp>
        <p:nvSpPr>
          <p:cNvPr id="8" name="Rectangle 7"/>
          <p:cNvSpPr/>
          <p:nvPr userDrawn="1"/>
        </p:nvSpPr>
        <p:spPr>
          <a:xfrm>
            <a:off x="176061" y="6482407"/>
            <a:ext cx="8129739" cy="338554"/>
          </a:xfrm>
          <a:prstGeom prst="rect">
            <a:avLst/>
          </a:prstGeom>
        </p:spPr>
        <p:txBody>
          <a:bodyPr wrap="square">
            <a:spAutoFit/>
          </a:bodyPr>
          <a:lstStyle/>
          <a:p>
            <a:pPr algn="ctr" fontAlgn="base">
              <a:spcBef>
                <a:spcPct val="0"/>
              </a:spcBef>
              <a:spcAft>
                <a:spcPct val="0"/>
              </a:spcAft>
            </a:pPr>
            <a:r>
              <a:rPr lang="en-US" sz="1600" dirty="0" smtClean="0">
                <a:solidFill>
                  <a:srgbClr val="006500"/>
                </a:solidFill>
                <a:latin typeface="Arial Narrow" panose="020B0606020202030204" pitchFamily="34" charset="0"/>
                <a:cs typeface="Arial" pitchFamily="34" charset="0"/>
              </a:rPr>
              <a:t>UNCLASSIFIED // For Official Use Only</a:t>
            </a:r>
            <a:endParaRPr lang="en-US" sz="1600" dirty="0">
              <a:solidFill>
                <a:prstClr val="black"/>
              </a:solidFill>
              <a:latin typeface="Arial Narrow" panose="020B0606020202030204" pitchFamily="34" charset="0"/>
              <a:cs typeface="Arial" pitchFamily="34" charset="0"/>
            </a:endParaRPr>
          </a:p>
        </p:txBody>
      </p:sp>
    </p:spTree>
    <p:extLst>
      <p:ext uri="{BB962C8B-B14F-4D97-AF65-F5344CB8AC3E}">
        <p14:creationId xmlns:p14="http://schemas.microsoft.com/office/powerpoint/2010/main" val="3732413535"/>
      </p:ext>
    </p:extLst>
  </p:cSld>
  <p:clrMap bg1="lt1" tx1="dk1" bg2="lt2" tx2="dk2" accent1="accent1" accent2="accent2" accent3="accent3" accent4="accent4" accent5="accent5" accent6="accent6" hlink="hlink" folHlink="folHlink"/>
  <p:sldLayoutIdLst>
    <p:sldLayoutId id="2147490123" r:id="rId1"/>
    <p:sldLayoutId id="2147490124" r:id="rId2"/>
    <p:sldLayoutId id="2147490125" r:id="rId3"/>
    <p:sldLayoutId id="2147490126" r:id="rId4"/>
    <p:sldLayoutId id="2147490127" r:id="rId5"/>
    <p:sldLayoutId id="2147490128" r:id="rId6"/>
    <p:sldLayoutId id="2147490129" r:id="rId7"/>
    <p:sldLayoutId id="2147490130" r:id="rId8"/>
    <p:sldLayoutId id="2147490131" r:id="rId9"/>
    <p:sldLayoutId id="2147490132" r:id="rId10"/>
    <p:sldLayoutId id="2147490133" r:id="rId11"/>
    <p:sldLayoutId id="2147490134" r:id="rId12"/>
    <p:sldLayoutId id="2147490135" r:id="rId13"/>
    <p:sldLayoutId id="2147490136" r:id="rId14"/>
    <p:sldLayoutId id="2147490137" r:id="rId15"/>
    <p:sldLayoutId id="2147490138" r:id="rId16"/>
    <p:sldLayoutId id="2147490139" r:id="rId17"/>
    <p:sldLayoutId id="2147490140" r:id="rId18"/>
    <p:sldLayoutId id="2147490141" r:id="rId19"/>
    <p:sldLayoutId id="2147490142" r:id="rId20"/>
    <p:sldLayoutId id="2147490143" r:id="rId21"/>
    <p:sldLayoutId id="2147490144" r:id="rId22"/>
    <p:sldLayoutId id="2147490145" r:id="rId23"/>
    <p:sldLayoutId id="2147490146" r:id="rId24"/>
    <p:sldLayoutId id="2147490147" r:id="rId25"/>
    <p:sldLayoutId id="2147490149" r:id="rId26"/>
    <p:sldLayoutId id="2147490150" r:id="rId27"/>
    <p:sldLayoutId id="2147490151" r:id="rId28"/>
    <p:sldLayoutId id="2147490152" r:id="rId29"/>
    <p:sldLayoutId id="2147490153" r:id="rId30"/>
  </p:sldLayoutIdLst>
  <p:timing>
    <p:tnLst>
      <p:par>
        <p:cTn id="1" dur="indefinite" restart="never" nodeType="tmRoot"/>
      </p:par>
    </p:tnLst>
  </p:timing>
  <p:hf sldNum="0" hdr="0" ftr="0" dt="0"/>
  <p:txStyles>
    <p:titleStyle>
      <a:lvl1pPr algn="r" defTabSz="685800" rtl="0" eaLnBrk="1" latinLnBrk="0" hangingPunct="1">
        <a:spcBef>
          <a:spcPct val="0"/>
        </a:spcBef>
        <a:buNone/>
        <a:defRPr sz="2400" b="1" i="0" kern="1200">
          <a:solidFill>
            <a:schemeClr val="tx1"/>
          </a:solidFill>
          <a:latin typeface="+mj-lt"/>
          <a:ea typeface="+mj-ea"/>
          <a:cs typeface="+mj-cs"/>
        </a:defRPr>
      </a:lvl1pPr>
    </p:titleStyle>
    <p:bodyStyle>
      <a:lvl1pPr marL="0" indent="0" algn="l" defTabSz="685800" rtl="0" eaLnBrk="1" latinLnBrk="0" hangingPunct="1">
        <a:spcBef>
          <a:spcPct val="20000"/>
        </a:spcBef>
        <a:buFontTx/>
        <a:buNone/>
        <a:defRPr sz="1200" b="1" kern="1200">
          <a:solidFill>
            <a:schemeClr val="tx1"/>
          </a:solidFill>
          <a:latin typeface="+mn-lt"/>
          <a:ea typeface="+mn-ea"/>
          <a:cs typeface="+mn-cs"/>
        </a:defRPr>
      </a:lvl1pPr>
      <a:lvl2pPr marL="342900" indent="-171450" algn="l" defTabSz="685800"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2pPr>
      <a:lvl3pPr marL="685800" indent="-171450" algn="l" defTabSz="685800"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3pPr>
      <a:lvl4pPr marL="1032272" indent="-175022" algn="l" defTabSz="685800"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4pPr>
      <a:lvl5pPr marL="1544241" indent="-172641" algn="l" defTabSz="685800"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8763000" y="6588125"/>
            <a:ext cx="381000" cy="228600"/>
          </a:xfrm>
          <a:prstGeom prst="rect">
            <a:avLst/>
          </a:prstGeom>
        </p:spPr>
        <p:txBody>
          <a:bodyPr lIns="91432" tIns="45716" rIns="91432" bIns="45716"/>
          <a:lstStyle>
            <a:lvl1pPr defTabSz="914318" fontAlgn="auto">
              <a:spcBef>
                <a:spcPts val="0"/>
              </a:spcBef>
              <a:spcAft>
                <a:spcPts val="0"/>
              </a:spcAft>
              <a:defRPr sz="900" b="0" smtClean="0">
                <a:solidFill>
                  <a:schemeClr val="tx1"/>
                </a:solidFill>
                <a:latin typeface="+mn-lt"/>
                <a:cs typeface="+mn-cs"/>
              </a:defRPr>
            </a:lvl1pPr>
          </a:lstStyle>
          <a:p>
            <a:pPr>
              <a:defRPr/>
            </a:pPr>
            <a:fld id="{3BA1D06D-D1BF-4E10-A7AC-AEBA01C19BB2}" type="slidenum">
              <a:rPr lang="en-US" smtClean="0"/>
              <a:pPr>
                <a:defRPr/>
              </a:pPr>
              <a:t>‹#›</a:t>
            </a:fld>
            <a:endParaRPr lang="en-US" dirty="0"/>
          </a:p>
        </p:txBody>
      </p:sp>
      <p:sp>
        <p:nvSpPr>
          <p:cNvPr id="3076" name="Title Placeholder 1"/>
          <p:cNvSpPr>
            <a:spLocks noGrp="1"/>
          </p:cNvSpPr>
          <p:nvPr>
            <p:ph type="title"/>
          </p:nvPr>
        </p:nvSpPr>
        <p:spPr bwMode="auto">
          <a:xfrm>
            <a:off x="2590800" y="114300"/>
            <a:ext cx="6477000" cy="611188"/>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lvl="0"/>
            <a:r>
              <a:rPr lang="en-US" smtClean="0"/>
              <a:t>Click to edit Master title style</a:t>
            </a:r>
          </a:p>
        </p:txBody>
      </p:sp>
      <p:pic>
        <p:nvPicPr>
          <p:cNvPr id="3080" name="Picture 13" descr="07-brand-logo-c1-onwhite"/>
          <p:cNvPicPr>
            <a:picLocks noChangeAspect="1" noChangeArrowheads="1"/>
          </p:cNvPicPr>
          <p:nvPr userDrawn="1"/>
        </p:nvPicPr>
        <p:blipFill>
          <a:blip r:embed="rId7" cstate="print"/>
          <a:srcRect l="36885" t="16470" r="40715" b="35385"/>
          <a:stretch>
            <a:fillRect/>
          </a:stretch>
        </p:blipFill>
        <p:spPr bwMode="auto">
          <a:xfrm>
            <a:off x="50800" y="50800"/>
            <a:ext cx="565150" cy="762000"/>
          </a:xfrm>
          <a:prstGeom prst="rect">
            <a:avLst/>
          </a:prstGeom>
          <a:noFill/>
          <a:ln w="9525">
            <a:noFill/>
            <a:miter lim="800000"/>
            <a:headEnd/>
            <a:tailEnd/>
          </a:ln>
        </p:spPr>
      </p:pic>
      <p:sp>
        <p:nvSpPr>
          <p:cNvPr id="8" name="Rectangle 7"/>
          <p:cNvSpPr/>
          <p:nvPr userDrawn="1"/>
        </p:nvSpPr>
        <p:spPr>
          <a:xfrm>
            <a:off x="176061" y="6482407"/>
            <a:ext cx="8129739" cy="338554"/>
          </a:xfrm>
          <a:prstGeom prst="rect">
            <a:avLst/>
          </a:prstGeom>
        </p:spPr>
        <p:txBody>
          <a:bodyPr wrap="square">
            <a:spAutoFit/>
          </a:bodyPr>
          <a:lstStyle/>
          <a:p>
            <a:pPr algn="ctr" fontAlgn="base">
              <a:spcBef>
                <a:spcPct val="0"/>
              </a:spcBef>
              <a:spcAft>
                <a:spcPct val="0"/>
              </a:spcAft>
            </a:pPr>
            <a:r>
              <a:rPr lang="en-US" sz="1600" dirty="0" smtClean="0">
                <a:solidFill>
                  <a:srgbClr val="006500"/>
                </a:solidFill>
                <a:latin typeface="Arial Narrow" panose="020B0606020202030204" pitchFamily="34" charset="0"/>
                <a:cs typeface="Arial" pitchFamily="34" charset="0"/>
              </a:rPr>
              <a:t>UNCLASSIFIED // For Official Use Only</a:t>
            </a:r>
            <a:endParaRPr lang="en-US" sz="1600" dirty="0">
              <a:solidFill>
                <a:prstClr val="black"/>
              </a:solidFill>
              <a:latin typeface="Arial Narrow" panose="020B0606020202030204" pitchFamily="34" charset="0"/>
              <a:cs typeface="Arial" pitchFamily="34" charset="0"/>
            </a:endParaRPr>
          </a:p>
        </p:txBody>
      </p:sp>
    </p:spTree>
    <p:extLst>
      <p:ext uri="{BB962C8B-B14F-4D97-AF65-F5344CB8AC3E}">
        <p14:creationId xmlns:p14="http://schemas.microsoft.com/office/powerpoint/2010/main" val="1075763778"/>
      </p:ext>
    </p:extLst>
  </p:cSld>
  <p:clrMap bg1="lt1" tx1="dk1" bg2="lt2" tx2="dk2" accent1="accent1" accent2="accent2" accent3="accent3" accent4="accent4" accent5="accent5" accent6="accent6" hlink="hlink" folHlink="folHlink"/>
  <p:sldLayoutIdLst>
    <p:sldLayoutId id="2147490156" r:id="rId1"/>
    <p:sldLayoutId id="2147490157" r:id="rId2"/>
    <p:sldLayoutId id="2147490158" r:id="rId3"/>
    <p:sldLayoutId id="2147490159" r:id="rId4"/>
    <p:sldLayoutId id="2147490160" r:id="rId5"/>
  </p:sldLayoutIdLst>
  <p:hf hdr="0" dt="0"/>
  <p:txStyles>
    <p:titleStyle>
      <a:lvl1pPr algn="r" defTabSz="912813" rtl="0" eaLnBrk="0" fontAlgn="base" hangingPunct="0">
        <a:spcBef>
          <a:spcPct val="0"/>
        </a:spcBef>
        <a:spcAft>
          <a:spcPct val="0"/>
        </a:spcAft>
        <a:defRPr sz="2400" b="1" kern="1200">
          <a:solidFill>
            <a:schemeClr val="tx1"/>
          </a:solidFill>
          <a:latin typeface="+mj-lt"/>
          <a:ea typeface="+mj-ea"/>
          <a:cs typeface="+mj-cs"/>
        </a:defRPr>
      </a:lvl1pPr>
      <a:lvl2pPr algn="r" defTabSz="912813" rtl="0" eaLnBrk="0" fontAlgn="base" hangingPunct="0">
        <a:spcBef>
          <a:spcPct val="0"/>
        </a:spcBef>
        <a:spcAft>
          <a:spcPct val="0"/>
        </a:spcAft>
        <a:defRPr sz="2400" b="1">
          <a:solidFill>
            <a:schemeClr val="tx1"/>
          </a:solidFill>
          <a:latin typeface="Calibri" pitchFamily="34" charset="0"/>
        </a:defRPr>
      </a:lvl2pPr>
      <a:lvl3pPr algn="r" defTabSz="912813" rtl="0" eaLnBrk="0" fontAlgn="base" hangingPunct="0">
        <a:spcBef>
          <a:spcPct val="0"/>
        </a:spcBef>
        <a:spcAft>
          <a:spcPct val="0"/>
        </a:spcAft>
        <a:defRPr sz="2400" b="1">
          <a:solidFill>
            <a:schemeClr val="tx1"/>
          </a:solidFill>
          <a:latin typeface="Calibri" pitchFamily="34" charset="0"/>
        </a:defRPr>
      </a:lvl3pPr>
      <a:lvl4pPr algn="r" defTabSz="912813" rtl="0" eaLnBrk="0" fontAlgn="base" hangingPunct="0">
        <a:spcBef>
          <a:spcPct val="0"/>
        </a:spcBef>
        <a:spcAft>
          <a:spcPct val="0"/>
        </a:spcAft>
        <a:defRPr sz="2400" b="1">
          <a:solidFill>
            <a:schemeClr val="tx1"/>
          </a:solidFill>
          <a:latin typeface="Calibri" pitchFamily="34" charset="0"/>
        </a:defRPr>
      </a:lvl4pPr>
      <a:lvl5pPr algn="r" defTabSz="912813" rtl="0" eaLnBrk="0" fontAlgn="base" hangingPunct="0">
        <a:spcBef>
          <a:spcPct val="0"/>
        </a:spcBef>
        <a:spcAft>
          <a:spcPct val="0"/>
        </a:spcAft>
        <a:defRPr sz="2400" b="1">
          <a:solidFill>
            <a:schemeClr val="tx1"/>
          </a:solidFill>
          <a:latin typeface="Calibri" pitchFamily="34" charset="0"/>
        </a:defRPr>
      </a:lvl5pPr>
      <a:lvl6pPr marL="432465" algn="r" defTabSz="912983" rtl="0" fontAlgn="base">
        <a:spcBef>
          <a:spcPct val="0"/>
        </a:spcBef>
        <a:spcAft>
          <a:spcPct val="0"/>
        </a:spcAft>
        <a:defRPr sz="2400" b="1">
          <a:solidFill>
            <a:srgbClr val="262626"/>
          </a:solidFill>
          <a:latin typeface="Calibri" pitchFamily="34" charset="0"/>
        </a:defRPr>
      </a:lvl6pPr>
      <a:lvl7pPr marL="864931" algn="r" defTabSz="912983" rtl="0" fontAlgn="base">
        <a:spcBef>
          <a:spcPct val="0"/>
        </a:spcBef>
        <a:spcAft>
          <a:spcPct val="0"/>
        </a:spcAft>
        <a:defRPr sz="2400" b="1">
          <a:solidFill>
            <a:srgbClr val="262626"/>
          </a:solidFill>
          <a:latin typeface="Calibri" pitchFamily="34" charset="0"/>
        </a:defRPr>
      </a:lvl7pPr>
      <a:lvl8pPr marL="1297396" algn="r" defTabSz="912983" rtl="0" fontAlgn="base">
        <a:spcBef>
          <a:spcPct val="0"/>
        </a:spcBef>
        <a:spcAft>
          <a:spcPct val="0"/>
        </a:spcAft>
        <a:defRPr sz="2400" b="1">
          <a:solidFill>
            <a:srgbClr val="262626"/>
          </a:solidFill>
          <a:latin typeface="Calibri" pitchFamily="34" charset="0"/>
        </a:defRPr>
      </a:lvl8pPr>
      <a:lvl9pPr marL="1729862" algn="r" defTabSz="912983" rtl="0" fontAlgn="base">
        <a:spcBef>
          <a:spcPct val="0"/>
        </a:spcBef>
        <a:spcAft>
          <a:spcPct val="0"/>
        </a:spcAft>
        <a:defRPr sz="2400" b="1">
          <a:solidFill>
            <a:srgbClr val="262626"/>
          </a:solidFill>
          <a:latin typeface="Calibri" pitchFamily="34" charset="0"/>
        </a:defRPr>
      </a:lvl9pPr>
    </p:titleStyle>
    <p:bodyStyle>
      <a:lvl1pPr marL="341313" indent="-341313" algn="l" defTabSz="912813"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itchFamily="34" charset="0"/>
        <a:buChar char="–"/>
        <a:defRPr sz="2000" kern="1200">
          <a:solidFill>
            <a:srgbClr val="404040"/>
          </a:solidFill>
          <a:latin typeface="+mn-lt"/>
          <a:ea typeface="+mn-ea"/>
          <a:cs typeface="+mn-cs"/>
        </a:defRPr>
      </a:lvl2pPr>
      <a:lvl3pPr marL="1141413" indent="-227013" algn="l" defTabSz="912813" rtl="0" eaLnBrk="0" fontAlgn="base" hangingPunct="0">
        <a:spcBef>
          <a:spcPct val="20000"/>
        </a:spcBef>
        <a:spcAft>
          <a:spcPct val="0"/>
        </a:spcAft>
        <a:buFont typeface="Arial" pitchFamily="34" charset="0"/>
        <a:buChar char="•"/>
        <a:defRPr sz="1600" kern="1200">
          <a:solidFill>
            <a:srgbClr val="404040"/>
          </a:solidFill>
          <a:latin typeface="+mn-lt"/>
          <a:ea typeface="+mn-ea"/>
          <a:cs typeface="+mn-cs"/>
        </a:defRPr>
      </a:lvl3pPr>
      <a:lvl4pPr marL="1598613" indent="-227013" algn="l" defTabSz="912813" rtl="0" eaLnBrk="0" fontAlgn="base" hangingPunct="0">
        <a:spcBef>
          <a:spcPct val="20000"/>
        </a:spcBef>
        <a:spcAft>
          <a:spcPct val="0"/>
        </a:spcAft>
        <a:buFont typeface="Arial" pitchFamily="34" charset="0"/>
        <a:buChar char="–"/>
        <a:defRPr sz="1400" kern="1200">
          <a:solidFill>
            <a:srgbClr val="404040"/>
          </a:solidFill>
          <a:latin typeface="+mn-lt"/>
          <a:ea typeface="+mn-ea"/>
          <a:cs typeface="+mn-cs"/>
        </a:defRPr>
      </a:lvl4pPr>
      <a:lvl5pPr marL="2055813" indent="-227013" algn="l" defTabSz="912813" rtl="0" eaLnBrk="0" fontAlgn="base" hangingPunct="0">
        <a:spcBef>
          <a:spcPct val="20000"/>
        </a:spcBef>
        <a:spcAft>
          <a:spcPct val="0"/>
        </a:spcAft>
        <a:buFont typeface="Arial" pitchFamily="34" charset="0"/>
        <a:buChar char="»"/>
        <a:defRPr sz="1200" kern="1200">
          <a:solidFill>
            <a:srgbClr val="404040"/>
          </a:solidFill>
          <a:latin typeface="+mn-lt"/>
          <a:ea typeface="+mn-ea"/>
          <a:cs typeface="+mn-cs"/>
        </a:defRPr>
      </a:lvl5pPr>
      <a:lvl6pPr marL="2514376"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35"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95"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54"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7" algn="l" defTabSz="914318" rtl="0" eaLnBrk="1" latinLnBrk="0" hangingPunct="1">
        <a:defRPr sz="1800" kern="1200">
          <a:solidFill>
            <a:schemeClr val="tx1"/>
          </a:solidFill>
          <a:latin typeface="+mn-lt"/>
          <a:ea typeface="+mn-ea"/>
          <a:cs typeface="+mn-cs"/>
        </a:defRPr>
      </a:lvl4pPr>
      <a:lvl5pPr marL="1828637" algn="l" defTabSz="914318" rtl="0" eaLnBrk="1" latinLnBrk="0" hangingPunct="1">
        <a:defRPr sz="1800" kern="1200">
          <a:solidFill>
            <a:schemeClr val="tx1"/>
          </a:solidFill>
          <a:latin typeface="+mn-lt"/>
          <a:ea typeface="+mn-ea"/>
          <a:cs typeface="+mn-cs"/>
        </a:defRPr>
      </a:lvl5pPr>
      <a:lvl6pPr marL="2285797" algn="l" defTabSz="914318" rtl="0" eaLnBrk="1" latinLnBrk="0" hangingPunct="1">
        <a:defRPr sz="1800" kern="1200">
          <a:solidFill>
            <a:schemeClr val="tx1"/>
          </a:solidFill>
          <a:latin typeface="+mn-lt"/>
          <a:ea typeface="+mn-ea"/>
          <a:cs typeface="+mn-cs"/>
        </a:defRPr>
      </a:lvl6pPr>
      <a:lvl7pPr marL="2742956" algn="l" defTabSz="914318" rtl="0" eaLnBrk="1" latinLnBrk="0" hangingPunct="1">
        <a:defRPr sz="1800" kern="1200">
          <a:solidFill>
            <a:schemeClr val="tx1"/>
          </a:solidFill>
          <a:latin typeface="+mn-lt"/>
          <a:ea typeface="+mn-ea"/>
          <a:cs typeface="+mn-cs"/>
        </a:defRPr>
      </a:lvl7pPr>
      <a:lvl8pPr marL="3200115" algn="l" defTabSz="914318" rtl="0" eaLnBrk="1" latinLnBrk="0" hangingPunct="1">
        <a:defRPr sz="1800" kern="1200">
          <a:solidFill>
            <a:schemeClr val="tx1"/>
          </a:solidFill>
          <a:latin typeface="+mn-lt"/>
          <a:ea typeface="+mn-ea"/>
          <a:cs typeface="+mn-cs"/>
        </a:defRPr>
      </a:lvl8pPr>
      <a:lvl9pPr marL="3657274" algn="l" defTabSz="914318"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 descr="041111_OBT_PPT_Template_vsimpl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772544151"/>
      </p:ext>
    </p:extLst>
  </p:cSld>
  <p:clrMap bg1="lt1" tx1="dk1" bg2="lt2" tx2="dk2" accent1="accent1" accent2="accent2" accent3="accent3" accent4="accent4" accent5="accent5" accent6="accent6" hlink="hlink" folHlink="folHlink"/>
  <p:transition spd="slow">
    <p:wipe dir="r"/>
  </p:transition>
  <p:hf hdr="0" ftr="0" dt="0"/>
  <p:txStyles>
    <p:titleStyle>
      <a:lvl1pPr algn="ctr" defTabSz="912813" rtl="0" eaLnBrk="0" fontAlgn="base" hangingPunct="0">
        <a:spcBef>
          <a:spcPct val="0"/>
        </a:spcBef>
        <a:spcAft>
          <a:spcPct val="0"/>
        </a:spcAft>
        <a:defRPr sz="4400" kern="1200">
          <a:solidFill>
            <a:schemeClr val="tx1"/>
          </a:solidFill>
          <a:latin typeface="+mj-lt"/>
          <a:ea typeface="+mj-ea"/>
          <a:cs typeface="+mj-cs"/>
        </a:defRPr>
      </a:lvl1pPr>
      <a:lvl2pPr algn="ctr" defTabSz="912813" rtl="0" eaLnBrk="0" fontAlgn="base" hangingPunct="0">
        <a:spcBef>
          <a:spcPct val="0"/>
        </a:spcBef>
        <a:spcAft>
          <a:spcPct val="0"/>
        </a:spcAft>
        <a:defRPr sz="4400">
          <a:solidFill>
            <a:schemeClr val="tx1"/>
          </a:solidFill>
          <a:latin typeface="Calibri" pitchFamily="34" charset="0"/>
        </a:defRPr>
      </a:lvl2pPr>
      <a:lvl3pPr algn="ctr" defTabSz="912813" rtl="0" eaLnBrk="0" fontAlgn="base" hangingPunct="0">
        <a:spcBef>
          <a:spcPct val="0"/>
        </a:spcBef>
        <a:spcAft>
          <a:spcPct val="0"/>
        </a:spcAft>
        <a:defRPr sz="4400">
          <a:solidFill>
            <a:schemeClr val="tx1"/>
          </a:solidFill>
          <a:latin typeface="Calibri" pitchFamily="34" charset="0"/>
        </a:defRPr>
      </a:lvl3pPr>
      <a:lvl4pPr algn="ctr" defTabSz="912813" rtl="0" eaLnBrk="0" fontAlgn="base" hangingPunct="0">
        <a:spcBef>
          <a:spcPct val="0"/>
        </a:spcBef>
        <a:spcAft>
          <a:spcPct val="0"/>
        </a:spcAft>
        <a:defRPr sz="4400">
          <a:solidFill>
            <a:schemeClr val="tx1"/>
          </a:solidFill>
          <a:latin typeface="Calibri" pitchFamily="34" charset="0"/>
        </a:defRPr>
      </a:lvl4pPr>
      <a:lvl5pPr algn="ctr" defTabSz="912813" rtl="0" eaLnBrk="0" fontAlgn="base" hangingPunct="0">
        <a:spcBef>
          <a:spcPct val="0"/>
        </a:spcBef>
        <a:spcAft>
          <a:spcPct val="0"/>
        </a:spcAft>
        <a:defRPr sz="4400">
          <a:solidFill>
            <a:schemeClr val="tx1"/>
          </a:solidFill>
          <a:latin typeface="Calibri" pitchFamily="34" charset="0"/>
        </a:defRPr>
      </a:lvl5pPr>
      <a:lvl6pPr marL="432465" algn="ctr" defTabSz="912983" rtl="0" eaLnBrk="1" fontAlgn="base" hangingPunct="1">
        <a:spcBef>
          <a:spcPct val="0"/>
        </a:spcBef>
        <a:spcAft>
          <a:spcPct val="0"/>
        </a:spcAft>
        <a:defRPr sz="4400">
          <a:solidFill>
            <a:schemeClr val="tx1"/>
          </a:solidFill>
          <a:latin typeface="Calibri" pitchFamily="34" charset="0"/>
        </a:defRPr>
      </a:lvl6pPr>
      <a:lvl7pPr marL="864931" algn="ctr" defTabSz="912983" rtl="0" eaLnBrk="1" fontAlgn="base" hangingPunct="1">
        <a:spcBef>
          <a:spcPct val="0"/>
        </a:spcBef>
        <a:spcAft>
          <a:spcPct val="0"/>
        </a:spcAft>
        <a:defRPr sz="4400">
          <a:solidFill>
            <a:schemeClr val="tx1"/>
          </a:solidFill>
          <a:latin typeface="Calibri" pitchFamily="34" charset="0"/>
        </a:defRPr>
      </a:lvl7pPr>
      <a:lvl8pPr marL="1297396" algn="ctr" defTabSz="912983" rtl="0" eaLnBrk="1" fontAlgn="base" hangingPunct="1">
        <a:spcBef>
          <a:spcPct val="0"/>
        </a:spcBef>
        <a:spcAft>
          <a:spcPct val="0"/>
        </a:spcAft>
        <a:defRPr sz="4400">
          <a:solidFill>
            <a:schemeClr val="tx1"/>
          </a:solidFill>
          <a:latin typeface="Calibri" pitchFamily="34" charset="0"/>
        </a:defRPr>
      </a:lvl8pPr>
      <a:lvl9pPr marL="1729862" algn="ctr" defTabSz="912983" rtl="0" eaLnBrk="1" fontAlgn="base" hangingPunct="1">
        <a:spcBef>
          <a:spcPct val="0"/>
        </a:spcBef>
        <a:spcAft>
          <a:spcPct val="0"/>
        </a:spcAft>
        <a:defRPr sz="4400">
          <a:solidFill>
            <a:schemeClr val="tx1"/>
          </a:solidFill>
          <a:latin typeface="Calibri" pitchFamily="34" charset="0"/>
        </a:defRPr>
      </a:lvl9pPr>
    </p:titleStyle>
    <p:bodyStyle>
      <a:lvl1pPr marL="341313" indent="-341313" algn="l" defTabSz="912813" rtl="0" eaLnBrk="0" fontAlgn="base" hangingPunct="0">
        <a:spcBef>
          <a:spcPct val="20000"/>
        </a:spcBef>
        <a:spcAft>
          <a:spcPct val="0"/>
        </a:spcAft>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defRPr sz="2000" kern="1200">
          <a:solidFill>
            <a:schemeClr val="tx1"/>
          </a:solidFill>
          <a:latin typeface="+mn-lt"/>
          <a:ea typeface="+mn-ea"/>
          <a:cs typeface="+mn-cs"/>
        </a:defRPr>
      </a:lvl5pPr>
      <a:lvl6pPr marL="2514376"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35"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95"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54"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7" algn="l" defTabSz="914318" rtl="0" eaLnBrk="1" latinLnBrk="0" hangingPunct="1">
        <a:defRPr sz="1800" kern="1200">
          <a:solidFill>
            <a:schemeClr val="tx1"/>
          </a:solidFill>
          <a:latin typeface="+mn-lt"/>
          <a:ea typeface="+mn-ea"/>
          <a:cs typeface="+mn-cs"/>
        </a:defRPr>
      </a:lvl4pPr>
      <a:lvl5pPr marL="1828637" algn="l" defTabSz="914318" rtl="0" eaLnBrk="1" latinLnBrk="0" hangingPunct="1">
        <a:defRPr sz="1800" kern="1200">
          <a:solidFill>
            <a:schemeClr val="tx1"/>
          </a:solidFill>
          <a:latin typeface="+mn-lt"/>
          <a:ea typeface="+mn-ea"/>
          <a:cs typeface="+mn-cs"/>
        </a:defRPr>
      </a:lvl5pPr>
      <a:lvl6pPr marL="2285797" algn="l" defTabSz="914318" rtl="0" eaLnBrk="1" latinLnBrk="0" hangingPunct="1">
        <a:defRPr sz="1800" kern="1200">
          <a:solidFill>
            <a:schemeClr val="tx1"/>
          </a:solidFill>
          <a:latin typeface="+mn-lt"/>
          <a:ea typeface="+mn-ea"/>
          <a:cs typeface="+mn-cs"/>
        </a:defRPr>
      </a:lvl6pPr>
      <a:lvl7pPr marL="2742956" algn="l" defTabSz="914318" rtl="0" eaLnBrk="1" latinLnBrk="0" hangingPunct="1">
        <a:defRPr sz="1800" kern="1200">
          <a:solidFill>
            <a:schemeClr val="tx1"/>
          </a:solidFill>
          <a:latin typeface="+mn-lt"/>
          <a:ea typeface="+mn-ea"/>
          <a:cs typeface="+mn-cs"/>
        </a:defRPr>
      </a:lvl7pPr>
      <a:lvl8pPr marL="3200115" algn="l" defTabSz="914318" rtl="0" eaLnBrk="1" latinLnBrk="0" hangingPunct="1">
        <a:defRPr sz="1800" kern="1200">
          <a:solidFill>
            <a:schemeClr val="tx1"/>
          </a:solidFill>
          <a:latin typeface="+mn-lt"/>
          <a:ea typeface="+mn-ea"/>
          <a:cs typeface="+mn-cs"/>
        </a:defRPr>
      </a:lvl8pPr>
      <a:lvl9pPr marL="3657274" algn="l" defTabSz="914318"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3" descr="PPT_Inside_page2.jpg"/>
          <p:cNvPicPr>
            <a:picLocks noChangeAspect="1"/>
          </p:cNvPicPr>
          <p:nvPr/>
        </p:nvPicPr>
        <p:blipFill>
          <a:blip r:embed="rId10" cstate="print"/>
          <a:srcRect/>
          <a:stretch>
            <a:fillRect/>
          </a:stretch>
        </p:blipFill>
        <p:spPr bwMode="auto">
          <a:xfrm>
            <a:off x="17463"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2590799" y="84195"/>
            <a:ext cx="6477000" cy="522287"/>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spAutoFit/>
          </a:bodyPr>
          <a:lstStyle/>
          <a:p>
            <a:pPr lvl="0"/>
            <a:r>
              <a:rPr lang="en-US" smtClean="0"/>
              <a:t>Click to edit Master title style</a:t>
            </a:r>
          </a:p>
        </p:txBody>
      </p:sp>
      <p:sp>
        <p:nvSpPr>
          <p:cNvPr id="10" name="Slide Number Placeholder 5"/>
          <p:cNvSpPr>
            <a:spLocks noGrp="1"/>
          </p:cNvSpPr>
          <p:nvPr>
            <p:ph type="sldNum" sz="quarter" idx="4"/>
          </p:nvPr>
        </p:nvSpPr>
        <p:spPr>
          <a:xfrm>
            <a:off x="8586789" y="6602414"/>
            <a:ext cx="557212" cy="280654"/>
          </a:xfrm>
          <a:prstGeom prst="rect">
            <a:avLst/>
          </a:prstGeom>
        </p:spPr>
        <p:txBody>
          <a:bodyPr vert="horz" wrap="square" lIns="91432" tIns="45716" rIns="91432" bIns="45716" numCol="1" anchor="t" anchorCtr="0" compatLnSpc="1">
            <a:prstTxWarp prst="textNoShape">
              <a:avLst/>
            </a:prstTxWarp>
            <a:spAutoFit/>
          </a:bodyPr>
          <a:lstStyle>
            <a:lvl1pPr algn="r">
              <a:defRPr sz="1200" b="0">
                <a:solidFill>
                  <a:prstClr val="white"/>
                </a:solidFill>
                <a:latin typeface="Calibri" pitchFamily="34" charset="0"/>
                <a:cs typeface="Arial" pitchFamily="34" charset="0"/>
              </a:defRPr>
            </a:lvl1pPr>
          </a:lstStyle>
          <a:p>
            <a:pPr fontAlgn="base">
              <a:spcBef>
                <a:spcPct val="0"/>
              </a:spcBef>
              <a:spcAft>
                <a:spcPct val="0"/>
              </a:spcAft>
              <a:defRPr/>
            </a:pPr>
            <a:fld id="{D66C4929-F65D-40E2-8A12-D0448C7EBD3F}" type="slidenum">
              <a:rPr lang="en-US"/>
              <a:pPr fontAlgn="base">
                <a:spcBef>
                  <a:spcPct val="0"/>
                </a:spcBef>
                <a:spcAft>
                  <a:spcPct val="0"/>
                </a:spcAft>
                <a:defRPr/>
              </a:pPr>
              <a:t>‹#›</a:t>
            </a:fld>
            <a:endParaRPr lang="en-US" dirty="0"/>
          </a:p>
        </p:txBody>
      </p:sp>
      <p:pic>
        <p:nvPicPr>
          <p:cNvPr id="12" name="Picture 2" descr="Army logo.png"/>
          <p:cNvPicPr>
            <a:picLocks noChangeAspect="1"/>
          </p:cNvPicPr>
          <p:nvPr/>
        </p:nvPicPr>
        <p:blipFill>
          <a:blip r:embed="rId11" cstate="print"/>
          <a:srcRect/>
          <a:stretch>
            <a:fillRect/>
          </a:stretch>
        </p:blipFill>
        <p:spPr bwMode="auto">
          <a:xfrm>
            <a:off x="0" y="27529"/>
            <a:ext cx="636075" cy="635617"/>
          </a:xfrm>
          <a:prstGeom prst="rect">
            <a:avLst/>
          </a:prstGeom>
          <a:noFill/>
          <a:ln w="9525">
            <a:noFill/>
            <a:miter lim="800000"/>
            <a:headEnd/>
            <a:tailEnd/>
          </a:ln>
        </p:spPr>
      </p:pic>
    </p:spTree>
    <p:extLst>
      <p:ext uri="{BB962C8B-B14F-4D97-AF65-F5344CB8AC3E}">
        <p14:creationId xmlns:p14="http://schemas.microsoft.com/office/powerpoint/2010/main" val="1166093029"/>
      </p:ext>
    </p:extLst>
  </p:cSld>
  <p:clrMap bg1="lt1" tx1="dk1" bg2="lt2" tx2="dk2" accent1="accent1" accent2="accent2" accent3="accent3" accent4="accent4" accent5="accent5" accent6="accent6" hlink="hlink" folHlink="folHlink"/>
  <p:sldLayoutIdLst>
    <p:sldLayoutId id="2147490165" r:id="rId1"/>
    <p:sldLayoutId id="2147490166" r:id="rId2"/>
    <p:sldLayoutId id="2147490167" r:id="rId3"/>
    <p:sldLayoutId id="2147490168" r:id="rId4"/>
    <p:sldLayoutId id="2147490169" r:id="rId5"/>
    <p:sldLayoutId id="2147490170" r:id="rId6"/>
    <p:sldLayoutId id="2147490171" r:id="rId7"/>
    <p:sldLayoutId id="2147490172" r:id="rId8"/>
  </p:sldLayoutIdLst>
  <p:transition advClick="0"/>
  <p:hf hdr="0" ftr="0" dt="0"/>
  <p:txStyles>
    <p:titleStyle>
      <a:lvl1pPr algn="r" defTabSz="912734" rtl="0" eaLnBrk="0" fontAlgn="base" hangingPunct="0">
        <a:spcBef>
          <a:spcPct val="0"/>
        </a:spcBef>
        <a:spcAft>
          <a:spcPct val="0"/>
        </a:spcAft>
        <a:defRPr sz="2800" b="1" kern="1200">
          <a:solidFill>
            <a:schemeClr val="tx1"/>
          </a:solidFill>
          <a:latin typeface="+mj-lt"/>
          <a:ea typeface="+mj-ea"/>
          <a:cs typeface="+mj-cs"/>
        </a:defRPr>
      </a:lvl1pPr>
      <a:lvl2pPr algn="r" defTabSz="912734" rtl="0" eaLnBrk="0" fontAlgn="base" hangingPunct="0">
        <a:spcBef>
          <a:spcPct val="0"/>
        </a:spcBef>
        <a:spcAft>
          <a:spcPct val="0"/>
        </a:spcAft>
        <a:defRPr sz="2800" b="1">
          <a:solidFill>
            <a:schemeClr val="tx1"/>
          </a:solidFill>
          <a:latin typeface="Calibri" pitchFamily="34" charset="0"/>
        </a:defRPr>
      </a:lvl2pPr>
      <a:lvl3pPr algn="r" defTabSz="912734" rtl="0" eaLnBrk="0" fontAlgn="base" hangingPunct="0">
        <a:spcBef>
          <a:spcPct val="0"/>
        </a:spcBef>
        <a:spcAft>
          <a:spcPct val="0"/>
        </a:spcAft>
        <a:defRPr sz="2800" b="1">
          <a:solidFill>
            <a:schemeClr val="tx1"/>
          </a:solidFill>
          <a:latin typeface="Calibri" pitchFamily="34" charset="0"/>
        </a:defRPr>
      </a:lvl3pPr>
      <a:lvl4pPr algn="r" defTabSz="912734" rtl="0" eaLnBrk="0" fontAlgn="base" hangingPunct="0">
        <a:spcBef>
          <a:spcPct val="0"/>
        </a:spcBef>
        <a:spcAft>
          <a:spcPct val="0"/>
        </a:spcAft>
        <a:defRPr sz="2800" b="1">
          <a:solidFill>
            <a:schemeClr val="tx1"/>
          </a:solidFill>
          <a:latin typeface="Calibri" pitchFamily="34" charset="0"/>
        </a:defRPr>
      </a:lvl4pPr>
      <a:lvl5pPr algn="r" defTabSz="912734" rtl="0" eaLnBrk="0" fontAlgn="base" hangingPunct="0">
        <a:spcBef>
          <a:spcPct val="0"/>
        </a:spcBef>
        <a:spcAft>
          <a:spcPct val="0"/>
        </a:spcAft>
        <a:defRPr sz="2800" b="1">
          <a:solidFill>
            <a:schemeClr val="tx1"/>
          </a:solidFill>
          <a:latin typeface="Calibri" pitchFamily="34" charset="0"/>
        </a:defRPr>
      </a:lvl5pPr>
      <a:lvl6pPr marL="432428" algn="r" defTabSz="912905" rtl="0" fontAlgn="base">
        <a:spcBef>
          <a:spcPct val="0"/>
        </a:spcBef>
        <a:spcAft>
          <a:spcPct val="0"/>
        </a:spcAft>
        <a:defRPr sz="2400" b="1">
          <a:solidFill>
            <a:srgbClr val="262626"/>
          </a:solidFill>
          <a:latin typeface="Calibri" pitchFamily="34" charset="0"/>
        </a:defRPr>
      </a:lvl6pPr>
      <a:lvl7pPr marL="864857" algn="r" defTabSz="912905" rtl="0" fontAlgn="base">
        <a:spcBef>
          <a:spcPct val="0"/>
        </a:spcBef>
        <a:spcAft>
          <a:spcPct val="0"/>
        </a:spcAft>
        <a:defRPr sz="2400" b="1">
          <a:solidFill>
            <a:srgbClr val="262626"/>
          </a:solidFill>
          <a:latin typeface="Calibri" pitchFamily="34" charset="0"/>
        </a:defRPr>
      </a:lvl7pPr>
      <a:lvl8pPr marL="1297285" algn="r" defTabSz="912905" rtl="0" fontAlgn="base">
        <a:spcBef>
          <a:spcPct val="0"/>
        </a:spcBef>
        <a:spcAft>
          <a:spcPct val="0"/>
        </a:spcAft>
        <a:defRPr sz="2400" b="1">
          <a:solidFill>
            <a:srgbClr val="262626"/>
          </a:solidFill>
          <a:latin typeface="Calibri" pitchFamily="34" charset="0"/>
        </a:defRPr>
      </a:lvl8pPr>
      <a:lvl9pPr marL="1729713" algn="r" defTabSz="912905" rtl="0" fontAlgn="base">
        <a:spcBef>
          <a:spcPct val="0"/>
        </a:spcBef>
        <a:spcAft>
          <a:spcPct val="0"/>
        </a:spcAft>
        <a:defRPr sz="2400" b="1">
          <a:solidFill>
            <a:srgbClr val="262626"/>
          </a:solidFill>
          <a:latin typeface="Calibri" pitchFamily="34" charset="0"/>
        </a:defRPr>
      </a:lvl9pPr>
    </p:titleStyle>
    <p:bodyStyle>
      <a:lvl1pPr marL="341283" indent="-341283" algn="l" defTabSz="912734"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1299" indent="-284139" algn="l" defTabSz="912734" rtl="0" eaLnBrk="0" fontAlgn="base" hangingPunct="0">
        <a:spcBef>
          <a:spcPct val="20000"/>
        </a:spcBef>
        <a:spcAft>
          <a:spcPct val="0"/>
        </a:spcAft>
        <a:buFont typeface="Arial" charset="0"/>
        <a:buChar char="–"/>
        <a:defRPr sz="2000" kern="1200">
          <a:solidFill>
            <a:srgbClr val="404040"/>
          </a:solidFill>
          <a:latin typeface="+mn-lt"/>
          <a:ea typeface="+mn-ea"/>
          <a:cs typeface="+mn-cs"/>
        </a:defRPr>
      </a:lvl2pPr>
      <a:lvl3pPr marL="1141314" indent="-226993" algn="l" defTabSz="912734" rtl="0" eaLnBrk="0" fontAlgn="base" hangingPunct="0">
        <a:spcBef>
          <a:spcPct val="20000"/>
        </a:spcBef>
        <a:spcAft>
          <a:spcPct val="0"/>
        </a:spcAft>
        <a:buFont typeface="Arial" charset="0"/>
        <a:buChar char="•"/>
        <a:defRPr sz="1600" kern="1200">
          <a:solidFill>
            <a:srgbClr val="404040"/>
          </a:solidFill>
          <a:latin typeface="+mn-lt"/>
          <a:ea typeface="+mn-ea"/>
          <a:cs typeface="+mn-cs"/>
        </a:defRPr>
      </a:lvl3pPr>
      <a:lvl4pPr marL="1598475" indent="-226993" algn="l" defTabSz="912734" rtl="0" eaLnBrk="0" fontAlgn="base" hangingPunct="0">
        <a:spcBef>
          <a:spcPct val="20000"/>
        </a:spcBef>
        <a:spcAft>
          <a:spcPct val="0"/>
        </a:spcAft>
        <a:buFont typeface="Arial" charset="0"/>
        <a:buChar char="–"/>
        <a:defRPr sz="1400" kern="1200">
          <a:solidFill>
            <a:srgbClr val="404040"/>
          </a:solidFill>
          <a:latin typeface="+mn-lt"/>
          <a:ea typeface="+mn-ea"/>
          <a:cs typeface="+mn-cs"/>
        </a:defRPr>
      </a:lvl4pPr>
      <a:lvl5pPr marL="2055636" indent="-226993" algn="l" defTabSz="912734" rtl="0" eaLnBrk="0" fontAlgn="base" hangingPunct="0">
        <a:spcBef>
          <a:spcPct val="20000"/>
        </a:spcBef>
        <a:spcAft>
          <a:spcPct val="0"/>
        </a:spcAft>
        <a:buFont typeface="Arial" charset="0"/>
        <a:buChar char="»"/>
        <a:defRPr sz="1200" kern="1200">
          <a:solidFill>
            <a:srgbClr val="404040"/>
          </a:solidFill>
          <a:latin typeface="+mn-lt"/>
          <a:ea typeface="+mn-ea"/>
          <a:cs typeface="+mn-cs"/>
        </a:defRPr>
      </a:lvl5pPr>
      <a:lvl6pPr marL="2514160" indent="-228561"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9" indent="-228561"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99" indent="-228561"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20" indent="-228561"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39" rtl="0" eaLnBrk="1" latinLnBrk="0" hangingPunct="1">
        <a:defRPr sz="1800" kern="1200">
          <a:solidFill>
            <a:schemeClr val="tx1"/>
          </a:solidFill>
          <a:latin typeface="+mn-lt"/>
          <a:ea typeface="+mn-ea"/>
          <a:cs typeface="+mn-cs"/>
        </a:defRPr>
      </a:lvl1pPr>
      <a:lvl2pPr marL="457119"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9" algn="l" defTabSz="914239" rtl="0" eaLnBrk="1" latinLnBrk="0" hangingPunct="1">
        <a:defRPr sz="1800" kern="1200">
          <a:solidFill>
            <a:schemeClr val="tx1"/>
          </a:solidFill>
          <a:latin typeface="+mn-lt"/>
          <a:ea typeface="+mn-ea"/>
          <a:cs typeface="+mn-cs"/>
        </a:defRPr>
      </a:lvl4pPr>
      <a:lvl5pPr marL="1828480" algn="l" defTabSz="914239" rtl="0" eaLnBrk="1" latinLnBrk="0" hangingPunct="1">
        <a:defRPr sz="1800" kern="1200">
          <a:solidFill>
            <a:schemeClr val="tx1"/>
          </a:solidFill>
          <a:latin typeface="+mn-lt"/>
          <a:ea typeface="+mn-ea"/>
          <a:cs typeface="+mn-cs"/>
        </a:defRPr>
      </a:lvl5pPr>
      <a:lvl6pPr marL="2285600" algn="l" defTabSz="914239" rtl="0" eaLnBrk="1" latinLnBrk="0" hangingPunct="1">
        <a:defRPr sz="1800" kern="1200">
          <a:solidFill>
            <a:schemeClr val="tx1"/>
          </a:solidFill>
          <a:latin typeface="+mn-lt"/>
          <a:ea typeface="+mn-ea"/>
          <a:cs typeface="+mn-cs"/>
        </a:defRPr>
      </a:lvl6pPr>
      <a:lvl7pPr marL="2742719" algn="l" defTabSz="914239" rtl="0" eaLnBrk="1" latinLnBrk="0" hangingPunct="1">
        <a:defRPr sz="1800" kern="1200">
          <a:solidFill>
            <a:schemeClr val="tx1"/>
          </a:solidFill>
          <a:latin typeface="+mn-lt"/>
          <a:ea typeface="+mn-ea"/>
          <a:cs typeface="+mn-cs"/>
        </a:defRPr>
      </a:lvl7pPr>
      <a:lvl8pPr marL="3199840" algn="l" defTabSz="914239" rtl="0" eaLnBrk="1" latinLnBrk="0" hangingPunct="1">
        <a:defRPr sz="1800" kern="1200">
          <a:solidFill>
            <a:schemeClr val="tx1"/>
          </a:solidFill>
          <a:latin typeface="+mn-lt"/>
          <a:ea typeface="+mn-ea"/>
          <a:cs typeface="+mn-cs"/>
        </a:defRPr>
      </a:lvl8pPr>
      <a:lvl9pPr marL="3656959" algn="l" defTabSz="914239"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ext Placeholder 2"/>
          <p:cNvSpPr>
            <a:spLocks noGrp="1"/>
          </p:cNvSpPr>
          <p:nvPr>
            <p:ph type="body" idx="1"/>
          </p:nvPr>
        </p:nvSpPr>
        <p:spPr bwMode="auto">
          <a:xfrm>
            <a:off x="457200" y="1143000"/>
            <a:ext cx="8229600" cy="5257800"/>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Title Placeholder 1"/>
          <p:cNvSpPr>
            <a:spLocks noGrp="1"/>
          </p:cNvSpPr>
          <p:nvPr>
            <p:ph type="title"/>
          </p:nvPr>
        </p:nvSpPr>
        <p:spPr bwMode="auto">
          <a:xfrm>
            <a:off x="2657475" y="85725"/>
            <a:ext cx="6477000" cy="492125"/>
          </a:xfrm>
          <a:prstGeom prst="rect">
            <a:avLst/>
          </a:prstGeom>
          <a:noFill/>
          <a:ln w="9525">
            <a:noFill/>
            <a:miter lim="800000"/>
            <a:headEnd/>
            <a:tailEnd/>
          </a:ln>
        </p:spPr>
        <p:txBody>
          <a:bodyPr vert="horz" wrap="square" lIns="91424" tIns="45712" rIns="91424" bIns="45712" numCol="1" anchor="t" anchorCtr="0" compatLnSpc="1">
            <a:prstTxWarp prst="textNoShape">
              <a:avLst/>
            </a:prstTxWarp>
            <a:spAutoFit/>
          </a:bodyPr>
          <a:lstStyle/>
          <a:p>
            <a:pPr lvl="0"/>
            <a:r>
              <a:rPr lang="en-US" smtClean="0"/>
              <a:t>Click to edit Master title style</a:t>
            </a:r>
          </a:p>
        </p:txBody>
      </p:sp>
      <p:pic>
        <p:nvPicPr>
          <p:cNvPr id="5" name="Picture 18" descr="Army Star_logo_color.png"/>
          <p:cNvPicPr>
            <a:picLocks noChangeAspect="1"/>
          </p:cNvPicPr>
          <p:nvPr/>
        </p:nvPicPr>
        <p:blipFill>
          <a:blip r:embed="rId5" cstate="print"/>
          <a:srcRect/>
          <a:stretch>
            <a:fillRect/>
          </a:stretch>
        </p:blipFill>
        <p:spPr bwMode="auto">
          <a:xfrm>
            <a:off x="76200" y="32429"/>
            <a:ext cx="457200" cy="598715"/>
          </a:xfrm>
          <a:prstGeom prst="rect">
            <a:avLst/>
          </a:prstGeom>
          <a:noFill/>
          <a:ln w="9525">
            <a:noFill/>
            <a:miter lim="800000"/>
            <a:headEnd/>
            <a:tailEnd/>
          </a:ln>
        </p:spPr>
      </p:pic>
      <p:sp>
        <p:nvSpPr>
          <p:cNvPr id="6" name="Slide Number Placeholder 5"/>
          <p:cNvSpPr txBox="1">
            <a:spLocks/>
          </p:cNvSpPr>
          <p:nvPr userDrawn="1"/>
        </p:nvSpPr>
        <p:spPr>
          <a:xfrm>
            <a:off x="8763000" y="6588125"/>
            <a:ext cx="3810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pPr algn="r" defTabSz="912813" fontAlgn="base">
              <a:spcBef>
                <a:spcPct val="0"/>
              </a:spcBef>
              <a:spcAft>
                <a:spcPct val="0"/>
              </a:spcAft>
              <a:defRPr/>
            </a:pPr>
            <a:fld id="{8EC0E0C2-F01A-4547-9100-21A75FBB8D2F}" type="slidenum">
              <a:rPr lang="en-US" sz="1200" b="1" smtClean="0">
                <a:solidFill>
                  <a:prstClr val="black"/>
                </a:solidFill>
                <a:cs typeface="Arial" charset="0"/>
              </a:rPr>
              <a:pPr algn="r" defTabSz="912813" fontAlgn="base">
                <a:spcBef>
                  <a:spcPct val="0"/>
                </a:spcBef>
                <a:spcAft>
                  <a:spcPct val="0"/>
                </a:spcAft>
                <a:defRPr/>
              </a:pPr>
              <a:t>‹#›</a:t>
            </a:fld>
            <a:endParaRPr lang="en-US" sz="1200" b="1" dirty="0">
              <a:solidFill>
                <a:prstClr val="black"/>
              </a:solidFill>
              <a:cs typeface="Arial" charset="0"/>
            </a:endParaRPr>
          </a:p>
        </p:txBody>
      </p:sp>
      <p:cxnSp>
        <p:nvCxnSpPr>
          <p:cNvPr id="3" name="Straight Connector 2"/>
          <p:cNvCxnSpPr/>
          <p:nvPr userDrawn="1"/>
        </p:nvCxnSpPr>
        <p:spPr>
          <a:xfrm>
            <a:off x="0" y="6858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3919886"/>
      </p:ext>
    </p:extLst>
  </p:cSld>
  <p:clrMap bg1="lt1" tx1="dk1" bg2="lt2" tx2="dk2" accent1="accent1" accent2="accent2" accent3="accent3" accent4="accent4" accent5="accent5" accent6="accent6" hlink="hlink" folHlink="folHlink"/>
  <p:sldLayoutIdLst>
    <p:sldLayoutId id="2147490176" r:id="rId1"/>
    <p:sldLayoutId id="2147490177" r:id="rId2"/>
    <p:sldLayoutId id="2147490178" r:id="rId3"/>
  </p:sldLayoutIdLst>
  <p:transition spd="slow">
    <p:wipe dir="r"/>
  </p:transition>
  <p:timing>
    <p:tnLst>
      <p:par>
        <p:cTn id="1" dur="indefinite" restart="never" nodeType="tmRoot"/>
      </p:par>
    </p:tnLst>
  </p:timing>
  <p:hf hdr="0" ftr="0" dt="0"/>
  <p:txStyles>
    <p:titleStyle>
      <a:lvl1pPr algn="r" defTabSz="912813" rtl="0" eaLnBrk="0" fontAlgn="base" hangingPunct="0">
        <a:spcBef>
          <a:spcPct val="0"/>
        </a:spcBef>
        <a:spcAft>
          <a:spcPct val="0"/>
        </a:spcAft>
        <a:defRPr sz="2400" b="1" kern="1200">
          <a:solidFill>
            <a:schemeClr val="tx1"/>
          </a:solidFill>
          <a:latin typeface="+mj-lt"/>
          <a:ea typeface="+mj-ea"/>
          <a:cs typeface="+mj-cs"/>
        </a:defRPr>
      </a:lvl1pPr>
      <a:lvl2pPr algn="r" defTabSz="912813" rtl="0" eaLnBrk="0" fontAlgn="base" hangingPunct="0">
        <a:spcBef>
          <a:spcPct val="0"/>
        </a:spcBef>
        <a:spcAft>
          <a:spcPct val="0"/>
        </a:spcAft>
        <a:defRPr sz="2400" b="1">
          <a:solidFill>
            <a:schemeClr val="tx1"/>
          </a:solidFill>
          <a:latin typeface="Calibri" pitchFamily="34" charset="0"/>
        </a:defRPr>
      </a:lvl2pPr>
      <a:lvl3pPr algn="r" defTabSz="912813" rtl="0" eaLnBrk="0" fontAlgn="base" hangingPunct="0">
        <a:spcBef>
          <a:spcPct val="0"/>
        </a:spcBef>
        <a:spcAft>
          <a:spcPct val="0"/>
        </a:spcAft>
        <a:defRPr sz="2400" b="1">
          <a:solidFill>
            <a:schemeClr val="tx1"/>
          </a:solidFill>
          <a:latin typeface="Calibri" pitchFamily="34" charset="0"/>
        </a:defRPr>
      </a:lvl3pPr>
      <a:lvl4pPr algn="r" defTabSz="912813" rtl="0" eaLnBrk="0" fontAlgn="base" hangingPunct="0">
        <a:spcBef>
          <a:spcPct val="0"/>
        </a:spcBef>
        <a:spcAft>
          <a:spcPct val="0"/>
        </a:spcAft>
        <a:defRPr sz="2400" b="1">
          <a:solidFill>
            <a:schemeClr val="tx1"/>
          </a:solidFill>
          <a:latin typeface="Calibri" pitchFamily="34" charset="0"/>
        </a:defRPr>
      </a:lvl4pPr>
      <a:lvl5pPr algn="r" defTabSz="912813" rtl="0" eaLnBrk="0" fontAlgn="base" hangingPunct="0">
        <a:spcBef>
          <a:spcPct val="0"/>
        </a:spcBef>
        <a:spcAft>
          <a:spcPct val="0"/>
        </a:spcAft>
        <a:defRPr sz="2400" b="1">
          <a:solidFill>
            <a:schemeClr val="tx1"/>
          </a:solidFill>
          <a:latin typeface="Calibri" pitchFamily="34" charset="0"/>
        </a:defRPr>
      </a:lvl5pPr>
      <a:lvl6pPr marL="432465" algn="r" defTabSz="912983" rtl="0" fontAlgn="base">
        <a:spcBef>
          <a:spcPct val="0"/>
        </a:spcBef>
        <a:spcAft>
          <a:spcPct val="0"/>
        </a:spcAft>
        <a:defRPr sz="2400" b="1">
          <a:solidFill>
            <a:srgbClr val="262626"/>
          </a:solidFill>
          <a:latin typeface="Calibri" pitchFamily="34" charset="0"/>
        </a:defRPr>
      </a:lvl6pPr>
      <a:lvl7pPr marL="864931" algn="r" defTabSz="912983" rtl="0" fontAlgn="base">
        <a:spcBef>
          <a:spcPct val="0"/>
        </a:spcBef>
        <a:spcAft>
          <a:spcPct val="0"/>
        </a:spcAft>
        <a:defRPr sz="2400" b="1">
          <a:solidFill>
            <a:srgbClr val="262626"/>
          </a:solidFill>
          <a:latin typeface="Calibri" pitchFamily="34" charset="0"/>
        </a:defRPr>
      </a:lvl7pPr>
      <a:lvl8pPr marL="1297396" algn="r" defTabSz="912983" rtl="0" fontAlgn="base">
        <a:spcBef>
          <a:spcPct val="0"/>
        </a:spcBef>
        <a:spcAft>
          <a:spcPct val="0"/>
        </a:spcAft>
        <a:defRPr sz="2400" b="1">
          <a:solidFill>
            <a:srgbClr val="262626"/>
          </a:solidFill>
          <a:latin typeface="Calibri" pitchFamily="34" charset="0"/>
        </a:defRPr>
      </a:lvl8pPr>
      <a:lvl9pPr marL="1729862" algn="r" defTabSz="912983" rtl="0" fontAlgn="base">
        <a:spcBef>
          <a:spcPct val="0"/>
        </a:spcBef>
        <a:spcAft>
          <a:spcPct val="0"/>
        </a:spcAft>
        <a:defRPr sz="2400" b="1">
          <a:solidFill>
            <a:srgbClr val="262626"/>
          </a:solidFill>
          <a:latin typeface="Calibri" pitchFamily="34" charset="0"/>
        </a:defRPr>
      </a:lvl9pPr>
    </p:titleStyle>
    <p:bodyStyle>
      <a:lvl1pPr marL="341313" indent="-341313" algn="l" defTabSz="912813" rtl="0" eaLnBrk="0" fontAlgn="base" hangingPunct="0">
        <a:spcBef>
          <a:spcPct val="20000"/>
        </a:spcBef>
        <a:spcAft>
          <a:spcPct val="0"/>
        </a:spcAft>
        <a:buFont typeface="Arial" charset="0"/>
        <a:buChar char="•"/>
        <a:defRPr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charset="0"/>
        <a:buChar char="–"/>
        <a:defRPr sz="1600" kern="1200">
          <a:solidFill>
            <a:srgbClr val="404040"/>
          </a:solidFill>
          <a:latin typeface="+mn-lt"/>
          <a:ea typeface="+mn-ea"/>
          <a:cs typeface="+mn-cs"/>
        </a:defRPr>
      </a:lvl2pPr>
      <a:lvl3pPr marL="1141413" indent="-227013" algn="l" defTabSz="912813" rtl="0" eaLnBrk="0" fontAlgn="base" hangingPunct="0">
        <a:spcBef>
          <a:spcPct val="20000"/>
        </a:spcBef>
        <a:spcAft>
          <a:spcPct val="0"/>
        </a:spcAft>
        <a:buFont typeface="Arial" charset="0"/>
        <a:buChar char="•"/>
        <a:defRPr sz="1600" kern="1200">
          <a:solidFill>
            <a:srgbClr val="404040"/>
          </a:solidFill>
          <a:latin typeface="+mn-lt"/>
          <a:ea typeface="+mn-ea"/>
          <a:cs typeface="+mn-cs"/>
        </a:defRPr>
      </a:lvl3pPr>
      <a:lvl4pPr marL="1598613" indent="-227013" algn="l" defTabSz="912813" rtl="0" eaLnBrk="0" fontAlgn="base" hangingPunct="0">
        <a:spcBef>
          <a:spcPct val="20000"/>
        </a:spcBef>
        <a:spcAft>
          <a:spcPct val="0"/>
        </a:spcAft>
        <a:buFont typeface="Arial" charset="0"/>
        <a:buChar char="–"/>
        <a:defRPr sz="1400" kern="1200">
          <a:solidFill>
            <a:srgbClr val="404040"/>
          </a:solidFill>
          <a:latin typeface="+mn-lt"/>
          <a:ea typeface="+mn-ea"/>
          <a:cs typeface="+mn-cs"/>
        </a:defRPr>
      </a:lvl4pPr>
      <a:lvl5pPr marL="2055813" indent="-227013" algn="l" defTabSz="912813" rtl="0" eaLnBrk="0" fontAlgn="base" hangingPunct="0">
        <a:spcBef>
          <a:spcPct val="20000"/>
        </a:spcBef>
        <a:spcAft>
          <a:spcPct val="0"/>
        </a:spcAft>
        <a:buFont typeface="Arial" charset="0"/>
        <a:buChar char="»"/>
        <a:defRPr sz="1200" kern="1200">
          <a:solidFill>
            <a:srgbClr val="404040"/>
          </a:solidFill>
          <a:latin typeface="+mn-lt"/>
          <a:ea typeface="+mn-ea"/>
          <a:cs typeface="+mn-cs"/>
        </a:defRPr>
      </a:lvl5pPr>
      <a:lvl6pPr marL="2514376"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35"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95"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54"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7" algn="l" defTabSz="914318" rtl="0" eaLnBrk="1" latinLnBrk="0" hangingPunct="1">
        <a:defRPr sz="1800" kern="1200">
          <a:solidFill>
            <a:schemeClr val="tx1"/>
          </a:solidFill>
          <a:latin typeface="+mn-lt"/>
          <a:ea typeface="+mn-ea"/>
          <a:cs typeface="+mn-cs"/>
        </a:defRPr>
      </a:lvl4pPr>
      <a:lvl5pPr marL="1828637" algn="l" defTabSz="914318" rtl="0" eaLnBrk="1" latinLnBrk="0" hangingPunct="1">
        <a:defRPr sz="1800" kern="1200">
          <a:solidFill>
            <a:schemeClr val="tx1"/>
          </a:solidFill>
          <a:latin typeface="+mn-lt"/>
          <a:ea typeface="+mn-ea"/>
          <a:cs typeface="+mn-cs"/>
        </a:defRPr>
      </a:lvl5pPr>
      <a:lvl6pPr marL="2285797" algn="l" defTabSz="914318" rtl="0" eaLnBrk="1" latinLnBrk="0" hangingPunct="1">
        <a:defRPr sz="1800" kern="1200">
          <a:solidFill>
            <a:schemeClr val="tx1"/>
          </a:solidFill>
          <a:latin typeface="+mn-lt"/>
          <a:ea typeface="+mn-ea"/>
          <a:cs typeface="+mn-cs"/>
        </a:defRPr>
      </a:lvl6pPr>
      <a:lvl7pPr marL="2742956" algn="l" defTabSz="914318" rtl="0" eaLnBrk="1" latinLnBrk="0" hangingPunct="1">
        <a:defRPr sz="1800" kern="1200">
          <a:solidFill>
            <a:schemeClr val="tx1"/>
          </a:solidFill>
          <a:latin typeface="+mn-lt"/>
          <a:ea typeface="+mn-ea"/>
          <a:cs typeface="+mn-cs"/>
        </a:defRPr>
      </a:lvl7pPr>
      <a:lvl8pPr marL="3200115" algn="l" defTabSz="914318" rtl="0" eaLnBrk="1" latinLnBrk="0" hangingPunct="1">
        <a:defRPr sz="1800" kern="1200">
          <a:solidFill>
            <a:schemeClr val="tx1"/>
          </a:solidFill>
          <a:latin typeface="+mn-lt"/>
          <a:ea typeface="+mn-ea"/>
          <a:cs typeface="+mn-cs"/>
        </a:defRPr>
      </a:lvl8pPr>
      <a:lvl9pPr marL="3657274" algn="l" defTabSz="914318"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2" name="Title Placeholder 1"/>
          <p:cNvSpPr>
            <a:spLocks noGrp="1"/>
          </p:cNvSpPr>
          <p:nvPr>
            <p:ph type="title"/>
          </p:nvPr>
        </p:nvSpPr>
        <p:spPr bwMode="auto">
          <a:xfrm>
            <a:off x="2590800" y="114300"/>
            <a:ext cx="6477000" cy="611188"/>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lvl="0"/>
            <a:r>
              <a:rPr lang="en-US" smtClean="0"/>
              <a:t>Click to edit Master title style</a:t>
            </a:r>
          </a:p>
        </p:txBody>
      </p:sp>
      <p:sp>
        <p:nvSpPr>
          <p:cNvPr id="10" name="Slide Number Placeholder 5"/>
          <p:cNvSpPr txBox="1">
            <a:spLocks/>
          </p:cNvSpPr>
          <p:nvPr/>
        </p:nvSpPr>
        <p:spPr>
          <a:xfrm>
            <a:off x="7010400" y="6540500"/>
            <a:ext cx="2133600" cy="365125"/>
          </a:xfrm>
          <a:prstGeom prst="rect">
            <a:avLst/>
          </a:prstGeom>
        </p:spPr>
        <p:txBody>
          <a:bodyPr anchor="ctr"/>
          <a:lstStyle>
            <a:lvl1pPr algn="r">
              <a:defRPr sz="1200">
                <a:solidFill>
                  <a:schemeClr val="tx1">
                    <a:tint val="75000"/>
                  </a:schemeClr>
                </a:solidFill>
              </a:defRPr>
            </a:lvl1pPr>
          </a:lstStyle>
          <a:p>
            <a:pPr defTabSz="914400" fontAlgn="auto">
              <a:spcBef>
                <a:spcPts val="0"/>
              </a:spcBef>
              <a:spcAft>
                <a:spcPts val="0"/>
              </a:spcAft>
              <a:defRPr/>
            </a:pPr>
            <a:fld id="{BE56B895-7D44-4CD6-ABBF-150F6BC26162}" type="slidenum">
              <a:rPr lang="en-US" smtClean="0">
                <a:solidFill>
                  <a:schemeClr val="bg1"/>
                </a:solidFill>
                <a:latin typeface="+mn-lt"/>
                <a:cs typeface="+mn-cs"/>
              </a:rPr>
              <a:pPr defTabSz="914400" fontAlgn="auto">
                <a:spcBef>
                  <a:spcPts val="0"/>
                </a:spcBef>
                <a:spcAft>
                  <a:spcPts val="0"/>
                </a:spcAft>
                <a:defRPr/>
              </a:pPr>
              <a:t>‹#›</a:t>
            </a:fld>
            <a:endParaRPr lang="en-US" dirty="0">
              <a:solidFill>
                <a:schemeClr val="bg1"/>
              </a:solidFill>
              <a:latin typeface="+mn-lt"/>
              <a:cs typeface="+mn-cs"/>
            </a:endParaRPr>
          </a:p>
        </p:txBody>
      </p:sp>
      <p:pic>
        <p:nvPicPr>
          <p:cNvPr id="2056" name="Picture 13" descr="07-brand-logo-c1-onwhite"/>
          <p:cNvPicPr>
            <a:picLocks noChangeAspect="1" noChangeArrowheads="1"/>
          </p:cNvPicPr>
          <p:nvPr/>
        </p:nvPicPr>
        <p:blipFill>
          <a:blip r:embed="rId24" cstate="print"/>
          <a:srcRect l="36885" t="16470" r="40715" b="35385"/>
          <a:stretch>
            <a:fillRect/>
          </a:stretch>
        </p:blipFill>
        <p:spPr bwMode="auto">
          <a:xfrm>
            <a:off x="50800" y="50800"/>
            <a:ext cx="565150" cy="762000"/>
          </a:xfrm>
          <a:prstGeom prst="rect">
            <a:avLst/>
          </a:prstGeom>
          <a:noFill/>
          <a:ln w="9525">
            <a:noFill/>
            <a:miter lim="800000"/>
            <a:headEnd/>
            <a:tailEnd/>
          </a:ln>
        </p:spPr>
      </p:pic>
    </p:spTree>
    <p:extLst>
      <p:ext uri="{BB962C8B-B14F-4D97-AF65-F5344CB8AC3E}">
        <p14:creationId xmlns:p14="http://schemas.microsoft.com/office/powerpoint/2010/main" val="1465060675"/>
      </p:ext>
    </p:extLst>
  </p:cSld>
  <p:clrMap bg1="lt1" tx1="dk1" bg2="lt2" tx2="dk2" accent1="accent1" accent2="accent2" accent3="accent3" accent4="accent4" accent5="accent5" accent6="accent6" hlink="hlink" folHlink="folHlink"/>
  <p:sldLayoutIdLst>
    <p:sldLayoutId id="2147490183" r:id="rId1"/>
    <p:sldLayoutId id="2147490184" r:id="rId2"/>
    <p:sldLayoutId id="2147490185" r:id="rId3"/>
    <p:sldLayoutId id="2147490186" r:id="rId4"/>
    <p:sldLayoutId id="2147490187" r:id="rId5"/>
    <p:sldLayoutId id="2147490188" r:id="rId6"/>
    <p:sldLayoutId id="2147490189" r:id="rId7"/>
    <p:sldLayoutId id="2147490190" r:id="rId8"/>
    <p:sldLayoutId id="2147490191" r:id="rId9"/>
    <p:sldLayoutId id="2147490192" r:id="rId10"/>
    <p:sldLayoutId id="2147490193" r:id="rId11"/>
    <p:sldLayoutId id="2147490194" r:id="rId12"/>
    <p:sldLayoutId id="2147490195" r:id="rId13"/>
    <p:sldLayoutId id="2147490196" r:id="rId14"/>
    <p:sldLayoutId id="2147490197" r:id="rId15"/>
    <p:sldLayoutId id="2147490198" r:id="rId16"/>
    <p:sldLayoutId id="2147490199" r:id="rId17"/>
    <p:sldLayoutId id="2147490200" r:id="rId18"/>
    <p:sldLayoutId id="2147490202" r:id="rId19"/>
    <p:sldLayoutId id="2147490203" r:id="rId20"/>
    <p:sldLayoutId id="2147490204" r:id="rId21"/>
    <p:sldLayoutId id="2147490205" r:id="rId22"/>
  </p:sldLayoutIdLst>
  <p:hf hdr="0" ftr="0"/>
  <p:txStyles>
    <p:titleStyle>
      <a:lvl1pPr algn="r" defTabSz="912813" rtl="0" eaLnBrk="0" fontAlgn="base" hangingPunct="0">
        <a:spcBef>
          <a:spcPct val="0"/>
        </a:spcBef>
        <a:spcAft>
          <a:spcPct val="0"/>
        </a:spcAft>
        <a:defRPr sz="2400" b="1" kern="1200">
          <a:solidFill>
            <a:schemeClr val="tx1"/>
          </a:solidFill>
          <a:latin typeface="+mj-lt"/>
          <a:ea typeface="+mj-ea"/>
          <a:cs typeface="+mj-cs"/>
        </a:defRPr>
      </a:lvl1pPr>
      <a:lvl2pPr algn="r" defTabSz="912813" rtl="0" eaLnBrk="0" fontAlgn="base" hangingPunct="0">
        <a:spcBef>
          <a:spcPct val="0"/>
        </a:spcBef>
        <a:spcAft>
          <a:spcPct val="0"/>
        </a:spcAft>
        <a:defRPr sz="2400" b="1">
          <a:solidFill>
            <a:schemeClr val="tx1"/>
          </a:solidFill>
          <a:latin typeface="Calibri" pitchFamily="34" charset="0"/>
        </a:defRPr>
      </a:lvl2pPr>
      <a:lvl3pPr algn="r" defTabSz="912813" rtl="0" eaLnBrk="0" fontAlgn="base" hangingPunct="0">
        <a:spcBef>
          <a:spcPct val="0"/>
        </a:spcBef>
        <a:spcAft>
          <a:spcPct val="0"/>
        </a:spcAft>
        <a:defRPr sz="2400" b="1">
          <a:solidFill>
            <a:schemeClr val="tx1"/>
          </a:solidFill>
          <a:latin typeface="Calibri" pitchFamily="34" charset="0"/>
        </a:defRPr>
      </a:lvl3pPr>
      <a:lvl4pPr algn="r" defTabSz="912813" rtl="0" eaLnBrk="0" fontAlgn="base" hangingPunct="0">
        <a:spcBef>
          <a:spcPct val="0"/>
        </a:spcBef>
        <a:spcAft>
          <a:spcPct val="0"/>
        </a:spcAft>
        <a:defRPr sz="2400" b="1">
          <a:solidFill>
            <a:schemeClr val="tx1"/>
          </a:solidFill>
          <a:latin typeface="Calibri" pitchFamily="34" charset="0"/>
        </a:defRPr>
      </a:lvl4pPr>
      <a:lvl5pPr algn="r" defTabSz="912813" rtl="0" eaLnBrk="0" fontAlgn="base" hangingPunct="0">
        <a:spcBef>
          <a:spcPct val="0"/>
        </a:spcBef>
        <a:spcAft>
          <a:spcPct val="0"/>
        </a:spcAft>
        <a:defRPr sz="2400" b="1">
          <a:solidFill>
            <a:schemeClr val="tx1"/>
          </a:solidFill>
          <a:latin typeface="Calibri" pitchFamily="34" charset="0"/>
        </a:defRPr>
      </a:lvl5pPr>
      <a:lvl6pPr marL="432465" algn="r" defTabSz="912983" rtl="0" fontAlgn="base">
        <a:spcBef>
          <a:spcPct val="0"/>
        </a:spcBef>
        <a:spcAft>
          <a:spcPct val="0"/>
        </a:spcAft>
        <a:defRPr sz="2400" b="1">
          <a:solidFill>
            <a:srgbClr val="262626"/>
          </a:solidFill>
          <a:latin typeface="Calibri" pitchFamily="34" charset="0"/>
        </a:defRPr>
      </a:lvl6pPr>
      <a:lvl7pPr marL="864931" algn="r" defTabSz="912983" rtl="0" fontAlgn="base">
        <a:spcBef>
          <a:spcPct val="0"/>
        </a:spcBef>
        <a:spcAft>
          <a:spcPct val="0"/>
        </a:spcAft>
        <a:defRPr sz="2400" b="1">
          <a:solidFill>
            <a:srgbClr val="262626"/>
          </a:solidFill>
          <a:latin typeface="Calibri" pitchFamily="34" charset="0"/>
        </a:defRPr>
      </a:lvl7pPr>
      <a:lvl8pPr marL="1297396" algn="r" defTabSz="912983" rtl="0" fontAlgn="base">
        <a:spcBef>
          <a:spcPct val="0"/>
        </a:spcBef>
        <a:spcAft>
          <a:spcPct val="0"/>
        </a:spcAft>
        <a:defRPr sz="2400" b="1">
          <a:solidFill>
            <a:srgbClr val="262626"/>
          </a:solidFill>
          <a:latin typeface="Calibri" pitchFamily="34" charset="0"/>
        </a:defRPr>
      </a:lvl8pPr>
      <a:lvl9pPr marL="1729862" algn="r" defTabSz="912983" rtl="0" fontAlgn="base">
        <a:spcBef>
          <a:spcPct val="0"/>
        </a:spcBef>
        <a:spcAft>
          <a:spcPct val="0"/>
        </a:spcAft>
        <a:defRPr sz="2400" b="1">
          <a:solidFill>
            <a:srgbClr val="262626"/>
          </a:solidFill>
          <a:latin typeface="Calibri" pitchFamily="34" charset="0"/>
        </a:defRPr>
      </a:lvl9pPr>
    </p:titleStyle>
    <p:bodyStyle>
      <a:lvl1pPr marL="341313" indent="-341313" algn="l" defTabSz="912813"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charset="0"/>
        <a:buChar char="–"/>
        <a:defRPr sz="2000" kern="1200">
          <a:solidFill>
            <a:srgbClr val="404040"/>
          </a:solidFill>
          <a:latin typeface="+mn-lt"/>
          <a:ea typeface="+mn-ea"/>
          <a:cs typeface="+mn-cs"/>
        </a:defRPr>
      </a:lvl2pPr>
      <a:lvl3pPr marL="1141413" indent="-227013" algn="l" defTabSz="912813" rtl="0" eaLnBrk="0" fontAlgn="base" hangingPunct="0">
        <a:spcBef>
          <a:spcPct val="20000"/>
        </a:spcBef>
        <a:spcAft>
          <a:spcPct val="0"/>
        </a:spcAft>
        <a:buFont typeface="Arial" charset="0"/>
        <a:buChar char="•"/>
        <a:defRPr sz="1600" kern="1200">
          <a:solidFill>
            <a:srgbClr val="404040"/>
          </a:solidFill>
          <a:latin typeface="+mn-lt"/>
          <a:ea typeface="+mn-ea"/>
          <a:cs typeface="+mn-cs"/>
        </a:defRPr>
      </a:lvl3pPr>
      <a:lvl4pPr marL="1598613" indent="-227013" algn="l" defTabSz="912813" rtl="0" eaLnBrk="0" fontAlgn="base" hangingPunct="0">
        <a:spcBef>
          <a:spcPct val="20000"/>
        </a:spcBef>
        <a:spcAft>
          <a:spcPct val="0"/>
        </a:spcAft>
        <a:buFont typeface="Arial" charset="0"/>
        <a:buChar char="–"/>
        <a:defRPr sz="1400" kern="1200">
          <a:solidFill>
            <a:srgbClr val="404040"/>
          </a:solidFill>
          <a:latin typeface="+mn-lt"/>
          <a:ea typeface="+mn-ea"/>
          <a:cs typeface="+mn-cs"/>
        </a:defRPr>
      </a:lvl4pPr>
      <a:lvl5pPr marL="2055813" indent="-227013" algn="l" defTabSz="912813" rtl="0" eaLnBrk="0" fontAlgn="base" hangingPunct="0">
        <a:spcBef>
          <a:spcPct val="20000"/>
        </a:spcBef>
        <a:spcAft>
          <a:spcPct val="0"/>
        </a:spcAft>
        <a:buFont typeface="Arial" charset="0"/>
        <a:buChar char="»"/>
        <a:defRPr sz="1200" kern="1200">
          <a:solidFill>
            <a:srgbClr val="404040"/>
          </a:solidFill>
          <a:latin typeface="+mn-lt"/>
          <a:ea typeface="+mn-ea"/>
          <a:cs typeface="+mn-cs"/>
        </a:defRPr>
      </a:lvl5pPr>
      <a:lvl6pPr marL="2514376"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35"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95"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54"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7" algn="l" defTabSz="914318" rtl="0" eaLnBrk="1" latinLnBrk="0" hangingPunct="1">
        <a:defRPr sz="1800" kern="1200">
          <a:solidFill>
            <a:schemeClr val="tx1"/>
          </a:solidFill>
          <a:latin typeface="+mn-lt"/>
          <a:ea typeface="+mn-ea"/>
          <a:cs typeface="+mn-cs"/>
        </a:defRPr>
      </a:lvl4pPr>
      <a:lvl5pPr marL="1828637" algn="l" defTabSz="914318" rtl="0" eaLnBrk="1" latinLnBrk="0" hangingPunct="1">
        <a:defRPr sz="1800" kern="1200">
          <a:solidFill>
            <a:schemeClr val="tx1"/>
          </a:solidFill>
          <a:latin typeface="+mn-lt"/>
          <a:ea typeface="+mn-ea"/>
          <a:cs typeface="+mn-cs"/>
        </a:defRPr>
      </a:lvl5pPr>
      <a:lvl6pPr marL="2285797" algn="l" defTabSz="914318" rtl="0" eaLnBrk="1" latinLnBrk="0" hangingPunct="1">
        <a:defRPr sz="1800" kern="1200">
          <a:solidFill>
            <a:schemeClr val="tx1"/>
          </a:solidFill>
          <a:latin typeface="+mn-lt"/>
          <a:ea typeface="+mn-ea"/>
          <a:cs typeface="+mn-cs"/>
        </a:defRPr>
      </a:lvl6pPr>
      <a:lvl7pPr marL="2742956" algn="l" defTabSz="914318" rtl="0" eaLnBrk="1" latinLnBrk="0" hangingPunct="1">
        <a:defRPr sz="1800" kern="1200">
          <a:solidFill>
            <a:schemeClr val="tx1"/>
          </a:solidFill>
          <a:latin typeface="+mn-lt"/>
          <a:ea typeface="+mn-ea"/>
          <a:cs typeface="+mn-cs"/>
        </a:defRPr>
      </a:lvl7pPr>
      <a:lvl8pPr marL="3200115" algn="l" defTabSz="914318" rtl="0" eaLnBrk="1" latinLnBrk="0" hangingPunct="1">
        <a:defRPr sz="1800" kern="1200">
          <a:solidFill>
            <a:schemeClr val="tx1"/>
          </a:solidFill>
          <a:latin typeface="+mn-lt"/>
          <a:ea typeface="+mn-ea"/>
          <a:cs typeface="+mn-cs"/>
        </a:defRPr>
      </a:lvl8pPr>
      <a:lvl9pPr marL="3657274" algn="l" defTabSz="914318"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ext Placeholder 2"/>
          <p:cNvSpPr>
            <a:spLocks noGrp="1"/>
          </p:cNvSpPr>
          <p:nvPr>
            <p:ph type="body" idx="1"/>
          </p:nvPr>
        </p:nvSpPr>
        <p:spPr bwMode="auto">
          <a:xfrm>
            <a:off x="457200" y="1143000"/>
            <a:ext cx="8229600" cy="5257800"/>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Title Placeholder 1"/>
          <p:cNvSpPr>
            <a:spLocks noGrp="1"/>
          </p:cNvSpPr>
          <p:nvPr>
            <p:ph type="title"/>
          </p:nvPr>
        </p:nvSpPr>
        <p:spPr bwMode="auto">
          <a:xfrm>
            <a:off x="2657475" y="85725"/>
            <a:ext cx="6477000" cy="492125"/>
          </a:xfrm>
          <a:prstGeom prst="rect">
            <a:avLst/>
          </a:prstGeom>
          <a:noFill/>
          <a:ln w="9525">
            <a:noFill/>
            <a:miter lim="800000"/>
            <a:headEnd/>
            <a:tailEnd/>
          </a:ln>
        </p:spPr>
        <p:txBody>
          <a:bodyPr vert="horz" wrap="square" lIns="91424" tIns="45712" rIns="91424" bIns="45712" numCol="1" anchor="t" anchorCtr="0" compatLnSpc="1">
            <a:prstTxWarp prst="textNoShape">
              <a:avLst/>
            </a:prstTxWarp>
            <a:spAutoFit/>
          </a:bodyPr>
          <a:lstStyle/>
          <a:p>
            <a:pPr lvl="0"/>
            <a:r>
              <a:rPr lang="en-US" smtClean="0"/>
              <a:t>Click to edit Master title style</a:t>
            </a:r>
          </a:p>
        </p:txBody>
      </p:sp>
      <p:pic>
        <p:nvPicPr>
          <p:cNvPr id="5" name="Picture 18" descr="Army Star_logo_color.png"/>
          <p:cNvPicPr>
            <a:picLocks noChangeAspect="1"/>
          </p:cNvPicPr>
          <p:nvPr/>
        </p:nvPicPr>
        <p:blipFill>
          <a:blip r:embed="rId6" cstate="print"/>
          <a:srcRect/>
          <a:stretch>
            <a:fillRect/>
          </a:stretch>
        </p:blipFill>
        <p:spPr bwMode="auto">
          <a:xfrm>
            <a:off x="76200" y="32429"/>
            <a:ext cx="457200" cy="598715"/>
          </a:xfrm>
          <a:prstGeom prst="rect">
            <a:avLst/>
          </a:prstGeom>
          <a:noFill/>
          <a:ln w="9525">
            <a:noFill/>
            <a:miter lim="800000"/>
            <a:headEnd/>
            <a:tailEnd/>
          </a:ln>
        </p:spPr>
      </p:pic>
      <p:sp>
        <p:nvSpPr>
          <p:cNvPr id="6" name="Slide Number Placeholder 5"/>
          <p:cNvSpPr txBox="1">
            <a:spLocks/>
          </p:cNvSpPr>
          <p:nvPr userDrawn="1"/>
        </p:nvSpPr>
        <p:spPr>
          <a:xfrm>
            <a:off x="8763000" y="6588125"/>
            <a:ext cx="3810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pPr algn="r" defTabSz="912813" fontAlgn="base">
              <a:spcBef>
                <a:spcPct val="0"/>
              </a:spcBef>
              <a:spcAft>
                <a:spcPct val="0"/>
              </a:spcAft>
              <a:defRPr/>
            </a:pPr>
            <a:fld id="{8EC0E0C2-F01A-4547-9100-21A75FBB8D2F}" type="slidenum">
              <a:rPr lang="en-US" sz="1200" b="1" smtClean="0">
                <a:solidFill>
                  <a:prstClr val="black"/>
                </a:solidFill>
                <a:cs typeface="Arial" charset="0"/>
              </a:rPr>
              <a:pPr algn="r" defTabSz="912813" fontAlgn="base">
                <a:spcBef>
                  <a:spcPct val="0"/>
                </a:spcBef>
                <a:spcAft>
                  <a:spcPct val="0"/>
                </a:spcAft>
                <a:defRPr/>
              </a:pPr>
              <a:t>‹#›</a:t>
            </a:fld>
            <a:endParaRPr lang="en-US" sz="1200" b="1" dirty="0">
              <a:solidFill>
                <a:prstClr val="black"/>
              </a:solidFill>
              <a:cs typeface="Arial" charset="0"/>
            </a:endParaRPr>
          </a:p>
        </p:txBody>
      </p:sp>
      <p:cxnSp>
        <p:nvCxnSpPr>
          <p:cNvPr id="3" name="Straight Connector 2"/>
          <p:cNvCxnSpPr/>
          <p:nvPr userDrawn="1"/>
        </p:nvCxnSpPr>
        <p:spPr>
          <a:xfrm>
            <a:off x="0" y="6858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3781111"/>
      </p:ext>
    </p:extLst>
  </p:cSld>
  <p:clrMap bg1="lt1" tx1="dk1" bg2="lt2" tx2="dk2" accent1="accent1" accent2="accent2" accent3="accent3" accent4="accent4" accent5="accent5" accent6="accent6" hlink="hlink" folHlink="folHlink"/>
  <p:sldLayoutIdLst>
    <p:sldLayoutId id="2147490207" r:id="rId1"/>
    <p:sldLayoutId id="2147490208" r:id="rId2"/>
    <p:sldLayoutId id="2147490209" r:id="rId3"/>
    <p:sldLayoutId id="2147490211" r:id="rId4"/>
  </p:sldLayoutIdLst>
  <p:transition spd="slow">
    <p:wipe dir="r"/>
  </p:transition>
  <p:timing>
    <p:tnLst>
      <p:par>
        <p:cTn id="1" dur="indefinite" restart="never" nodeType="tmRoot"/>
      </p:par>
    </p:tnLst>
  </p:timing>
  <p:hf hdr="0" ftr="0" dt="0"/>
  <p:txStyles>
    <p:titleStyle>
      <a:lvl1pPr algn="r" defTabSz="912813" rtl="0" eaLnBrk="0" fontAlgn="base" hangingPunct="0">
        <a:spcBef>
          <a:spcPct val="0"/>
        </a:spcBef>
        <a:spcAft>
          <a:spcPct val="0"/>
        </a:spcAft>
        <a:defRPr sz="2400" b="1" kern="1200">
          <a:solidFill>
            <a:schemeClr val="tx1"/>
          </a:solidFill>
          <a:latin typeface="+mj-lt"/>
          <a:ea typeface="+mj-ea"/>
          <a:cs typeface="+mj-cs"/>
        </a:defRPr>
      </a:lvl1pPr>
      <a:lvl2pPr algn="r" defTabSz="912813" rtl="0" eaLnBrk="0" fontAlgn="base" hangingPunct="0">
        <a:spcBef>
          <a:spcPct val="0"/>
        </a:spcBef>
        <a:spcAft>
          <a:spcPct val="0"/>
        </a:spcAft>
        <a:defRPr sz="2400" b="1">
          <a:solidFill>
            <a:schemeClr val="tx1"/>
          </a:solidFill>
          <a:latin typeface="Calibri" pitchFamily="34" charset="0"/>
        </a:defRPr>
      </a:lvl2pPr>
      <a:lvl3pPr algn="r" defTabSz="912813" rtl="0" eaLnBrk="0" fontAlgn="base" hangingPunct="0">
        <a:spcBef>
          <a:spcPct val="0"/>
        </a:spcBef>
        <a:spcAft>
          <a:spcPct val="0"/>
        </a:spcAft>
        <a:defRPr sz="2400" b="1">
          <a:solidFill>
            <a:schemeClr val="tx1"/>
          </a:solidFill>
          <a:latin typeface="Calibri" pitchFamily="34" charset="0"/>
        </a:defRPr>
      </a:lvl3pPr>
      <a:lvl4pPr algn="r" defTabSz="912813" rtl="0" eaLnBrk="0" fontAlgn="base" hangingPunct="0">
        <a:spcBef>
          <a:spcPct val="0"/>
        </a:spcBef>
        <a:spcAft>
          <a:spcPct val="0"/>
        </a:spcAft>
        <a:defRPr sz="2400" b="1">
          <a:solidFill>
            <a:schemeClr val="tx1"/>
          </a:solidFill>
          <a:latin typeface="Calibri" pitchFamily="34" charset="0"/>
        </a:defRPr>
      </a:lvl4pPr>
      <a:lvl5pPr algn="r" defTabSz="912813" rtl="0" eaLnBrk="0" fontAlgn="base" hangingPunct="0">
        <a:spcBef>
          <a:spcPct val="0"/>
        </a:spcBef>
        <a:spcAft>
          <a:spcPct val="0"/>
        </a:spcAft>
        <a:defRPr sz="2400" b="1">
          <a:solidFill>
            <a:schemeClr val="tx1"/>
          </a:solidFill>
          <a:latin typeface="Calibri" pitchFamily="34" charset="0"/>
        </a:defRPr>
      </a:lvl5pPr>
      <a:lvl6pPr marL="432465" algn="r" defTabSz="912983" rtl="0" fontAlgn="base">
        <a:spcBef>
          <a:spcPct val="0"/>
        </a:spcBef>
        <a:spcAft>
          <a:spcPct val="0"/>
        </a:spcAft>
        <a:defRPr sz="2400" b="1">
          <a:solidFill>
            <a:srgbClr val="262626"/>
          </a:solidFill>
          <a:latin typeface="Calibri" pitchFamily="34" charset="0"/>
        </a:defRPr>
      </a:lvl6pPr>
      <a:lvl7pPr marL="864931" algn="r" defTabSz="912983" rtl="0" fontAlgn="base">
        <a:spcBef>
          <a:spcPct val="0"/>
        </a:spcBef>
        <a:spcAft>
          <a:spcPct val="0"/>
        </a:spcAft>
        <a:defRPr sz="2400" b="1">
          <a:solidFill>
            <a:srgbClr val="262626"/>
          </a:solidFill>
          <a:latin typeface="Calibri" pitchFamily="34" charset="0"/>
        </a:defRPr>
      </a:lvl7pPr>
      <a:lvl8pPr marL="1297396" algn="r" defTabSz="912983" rtl="0" fontAlgn="base">
        <a:spcBef>
          <a:spcPct val="0"/>
        </a:spcBef>
        <a:spcAft>
          <a:spcPct val="0"/>
        </a:spcAft>
        <a:defRPr sz="2400" b="1">
          <a:solidFill>
            <a:srgbClr val="262626"/>
          </a:solidFill>
          <a:latin typeface="Calibri" pitchFamily="34" charset="0"/>
        </a:defRPr>
      </a:lvl8pPr>
      <a:lvl9pPr marL="1729862" algn="r" defTabSz="912983" rtl="0" fontAlgn="base">
        <a:spcBef>
          <a:spcPct val="0"/>
        </a:spcBef>
        <a:spcAft>
          <a:spcPct val="0"/>
        </a:spcAft>
        <a:defRPr sz="2400" b="1">
          <a:solidFill>
            <a:srgbClr val="262626"/>
          </a:solidFill>
          <a:latin typeface="Calibri" pitchFamily="34" charset="0"/>
        </a:defRPr>
      </a:lvl9pPr>
    </p:titleStyle>
    <p:bodyStyle>
      <a:lvl1pPr marL="341313" indent="-341313" algn="l" defTabSz="912813" rtl="0" eaLnBrk="0" fontAlgn="base" hangingPunct="0">
        <a:spcBef>
          <a:spcPct val="20000"/>
        </a:spcBef>
        <a:spcAft>
          <a:spcPct val="0"/>
        </a:spcAft>
        <a:buFont typeface="Arial" charset="0"/>
        <a:buChar char="•"/>
        <a:defRPr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charset="0"/>
        <a:buChar char="–"/>
        <a:defRPr sz="1600" kern="1200">
          <a:solidFill>
            <a:srgbClr val="404040"/>
          </a:solidFill>
          <a:latin typeface="+mn-lt"/>
          <a:ea typeface="+mn-ea"/>
          <a:cs typeface="+mn-cs"/>
        </a:defRPr>
      </a:lvl2pPr>
      <a:lvl3pPr marL="1141413" indent="-227013" algn="l" defTabSz="912813" rtl="0" eaLnBrk="0" fontAlgn="base" hangingPunct="0">
        <a:spcBef>
          <a:spcPct val="20000"/>
        </a:spcBef>
        <a:spcAft>
          <a:spcPct val="0"/>
        </a:spcAft>
        <a:buFont typeface="Arial" charset="0"/>
        <a:buChar char="•"/>
        <a:defRPr sz="1600" kern="1200">
          <a:solidFill>
            <a:srgbClr val="404040"/>
          </a:solidFill>
          <a:latin typeface="+mn-lt"/>
          <a:ea typeface="+mn-ea"/>
          <a:cs typeface="+mn-cs"/>
        </a:defRPr>
      </a:lvl3pPr>
      <a:lvl4pPr marL="1598613" indent="-227013" algn="l" defTabSz="912813" rtl="0" eaLnBrk="0" fontAlgn="base" hangingPunct="0">
        <a:spcBef>
          <a:spcPct val="20000"/>
        </a:spcBef>
        <a:spcAft>
          <a:spcPct val="0"/>
        </a:spcAft>
        <a:buFont typeface="Arial" charset="0"/>
        <a:buChar char="–"/>
        <a:defRPr sz="1400" kern="1200">
          <a:solidFill>
            <a:srgbClr val="404040"/>
          </a:solidFill>
          <a:latin typeface="+mn-lt"/>
          <a:ea typeface="+mn-ea"/>
          <a:cs typeface="+mn-cs"/>
        </a:defRPr>
      </a:lvl4pPr>
      <a:lvl5pPr marL="2055813" indent="-227013" algn="l" defTabSz="912813" rtl="0" eaLnBrk="0" fontAlgn="base" hangingPunct="0">
        <a:spcBef>
          <a:spcPct val="20000"/>
        </a:spcBef>
        <a:spcAft>
          <a:spcPct val="0"/>
        </a:spcAft>
        <a:buFont typeface="Arial" charset="0"/>
        <a:buChar char="»"/>
        <a:defRPr sz="1200" kern="1200">
          <a:solidFill>
            <a:srgbClr val="404040"/>
          </a:solidFill>
          <a:latin typeface="+mn-lt"/>
          <a:ea typeface="+mn-ea"/>
          <a:cs typeface="+mn-cs"/>
        </a:defRPr>
      </a:lvl5pPr>
      <a:lvl6pPr marL="2514376"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35"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95"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54"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7" algn="l" defTabSz="914318" rtl="0" eaLnBrk="1" latinLnBrk="0" hangingPunct="1">
        <a:defRPr sz="1800" kern="1200">
          <a:solidFill>
            <a:schemeClr val="tx1"/>
          </a:solidFill>
          <a:latin typeface="+mn-lt"/>
          <a:ea typeface="+mn-ea"/>
          <a:cs typeface="+mn-cs"/>
        </a:defRPr>
      </a:lvl4pPr>
      <a:lvl5pPr marL="1828637" algn="l" defTabSz="914318" rtl="0" eaLnBrk="1" latinLnBrk="0" hangingPunct="1">
        <a:defRPr sz="1800" kern="1200">
          <a:solidFill>
            <a:schemeClr val="tx1"/>
          </a:solidFill>
          <a:latin typeface="+mn-lt"/>
          <a:ea typeface="+mn-ea"/>
          <a:cs typeface="+mn-cs"/>
        </a:defRPr>
      </a:lvl5pPr>
      <a:lvl6pPr marL="2285797" algn="l" defTabSz="914318" rtl="0" eaLnBrk="1" latinLnBrk="0" hangingPunct="1">
        <a:defRPr sz="1800" kern="1200">
          <a:solidFill>
            <a:schemeClr val="tx1"/>
          </a:solidFill>
          <a:latin typeface="+mn-lt"/>
          <a:ea typeface="+mn-ea"/>
          <a:cs typeface="+mn-cs"/>
        </a:defRPr>
      </a:lvl6pPr>
      <a:lvl7pPr marL="2742956" algn="l" defTabSz="914318" rtl="0" eaLnBrk="1" latinLnBrk="0" hangingPunct="1">
        <a:defRPr sz="1800" kern="1200">
          <a:solidFill>
            <a:schemeClr val="tx1"/>
          </a:solidFill>
          <a:latin typeface="+mn-lt"/>
          <a:ea typeface="+mn-ea"/>
          <a:cs typeface="+mn-cs"/>
        </a:defRPr>
      </a:lvl7pPr>
      <a:lvl8pPr marL="3200115" algn="l" defTabSz="914318" rtl="0" eaLnBrk="1" latinLnBrk="0" hangingPunct="1">
        <a:defRPr sz="1800" kern="1200">
          <a:solidFill>
            <a:schemeClr val="tx1"/>
          </a:solidFill>
          <a:latin typeface="+mn-lt"/>
          <a:ea typeface="+mn-ea"/>
          <a:cs typeface="+mn-cs"/>
        </a:defRPr>
      </a:lvl8pPr>
      <a:lvl9pPr marL="3657274" algn="l" defTabSz="914318"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ext Placeholder 2"/>
          <p:cNvSpPr>
            <a:spLocks noGrp="1"/>
          </p:cNvSpPr>
          <p:nvPr>
            <p:ph type="body" idx="1"/>
          </p:nvPr>
        </p:nvSpPr>
        <p:spPr bwMode="auto">
          <a:xfrm>
            <a:off x="457200" y="1143000"/>
            <a:ext cx="8229600" cy="5257800"/>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Title Placeholder 1"/>
          <p:cNvSpPr>
            <a:spLocks noGrp="1"/>
          </p:cNvSpPr>
          <p:nvPr>
            <p:ph type="title"/>
          </p:nvPr>
        </p:nvSpPr>
        <p:spPr bwMode="auto">
          <a:xfrm>
            <a:off x="2657475" y="85725"/>
            <a:ext cx="6477000" cy="492125"/>
          </a:xfrm>
          <a:prstGeom prst="rect">
            <a:avLst/>
          </a:prstGeom>
          <a:noFill/>
          <a:ln w="9525">
            <a:noFill/>
            <a:miter lim="800000"/>
            <a:headEnd/>
            <a:tailEnd/>
          </a:ln>
        </p:spPr>
        <p:txBody>
          <a:bodyPr vert="horz" wrap="square" lIns="91424" tIns="45712" rIns="91424" bIns="45712" numCol="1" anchor="t" anchorCtr="0" compatLnSpc="1">
            <a:prstTxWarp prst="textNoShape">
              <a:avLst/>
            </a:prstTxWarp>
            <a:spAutoFit/>
          </a:bodyPr>
          <a:lstStyle/>
          <a:p>
            <a:pPr lvl="0"/>
            <a:r>
              <a:rPr lang="en-US" smtClean="0"/>
              <a:t>Click to edit Master title style</a:t>
            </a:r>
          </a:p>
        </p:txBody>
      </p:sp>
      <p:pic>
        <p:nvPicPr>
          <p:cNvPr id="5" name="Picture 18" descr="Army Star_logo_color.png"/>
          <p:cNvPicPr>
            <a:picLocks noChangeAspect="1"/>
          </p:cNvPicPr>
          <p:nvPr/>
        </p:nvPicPr>
        <p:blipFill>
          <a:blip r:embed="rId6" cstate="print"/>
          <a:srcRect/>
          <a:stretch>
            <a:fillRect/>
          </a:stretch>
        </p:blipFill>
        <p:spPr bwMode="auto">
          <a:xfrm>
            <a:off x="76200" y="32429"/>
            <a:ext cx="457200" cy="598715"/>
          </a:xfrm>
          <a:prstGeom prst="rect">
            <a:avLst/>
          </a:prstGeom>
          <a:noFill/>
          <a:ln w="9525">
            <a:noFill/>
            <a:miter lim="800000"/>
            <a:headEnd/>
            <a:tailEnd/>
          </a:ln>
        </p:spPr>
      </p:pic>
      <p:sp>
        <p:nvSpPr>
          <p:cNvPr id="6" name="Slide Number Placeholder 5"/>
          <p:cNvSpPr txBox="1">
            <a:spLocks/>
          </p:cNvSpPr>
          <p:nvPr userDrawn="1"/>
        </p:nvSpPr>
        <p:spPr>
          <a:xfrm>
            <a:off x="8763000" y="6588125"/>
            <a:ext cx="3810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pPr algn="r" defTabSz="912813" fontAlgn="base">
              <a:spcBef>
                <a:spcPct val="0"/>
              </a:spcBef>
              <a:spcAft>
                <a:spcPct val="0"/>
              </a:spcAft>
              <a:defRPr/>
            </a:pPr>
            <a:fld id="{8EC0E0C2-F01A-4547-9100-21A75FBB8D2F}" type="slidenum">
              <a:rPr lang="en-US" sz="1200" b="1" smtClean="0">
                <a:solidFill>
                  <a:prstClr val="black"/>
                </a:solidFill>
                <a:cs typeface="Arial" charset="0"/>
              </a:rPr>
              <a:pPr algn="r" defTabSz="912813" fontAlgn="base">
                <a:spcBef>
                  <a:spcPct val="0"/>
                </a:spcBef>
                <a:spcAft>
                  <a:spcPct val="0"/>
                </a:spcAft>
                <a:defRPr/>
              </a:pPr>
              <a:t>‹#›</a:t>
            </a:fld>
            <a:endParaRPr lang="en-US" sz="1200" b="1" dirty="0">
              <a:solidFill>
                <a:prstClr val="black"/>
              </a:solidFill>
              <a:cs typeface="Arial" charset="0"/>
            </a:endParaRPr>
          </a:p>
        </p:txBody>
      </p:sp>
      <p:cxnSp>
        <p:nvCxnSpPr>
          <p:cNvPr id="3" name="Straight Connector 2"/>
          <p:cNvCxnSpPr/>
          <p:nvPr userDrawn="1"/>
        </p:nvCxnSpPr>
        <p:spPr>
          <a:xfrm>
            <a:off x="0" y="6858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3452913"/>
      </p:ext>
    </p:extLst>
  </p:cSld>
  <p:clrMap bg1="lt1" tx1="dk1" bg2="lt2" tx2="dk2" accent1="accent1" accent2="accent2" accent3="accent3" accent4="accent4" accent5="accent5" accent6="accent6" hlink="hlink" folHlink="folHlink"/>
  <p:sldLayoutIdLst>
    <p:sldLayoutId id="2147490214" r:id="rId1"/>
    <p:sldLayoutId id="2147490215" r:id="rId2"/>
    <p:sldLayoutId id="2147490216" r:id="rId3"/>
    <p:sldLayoutId id="2147490218" r:id="rId4"/>
  </p:sldLayoutIdLst>
  <p:transition spd="slow">
    <p:wipe dir="r"/>
  </p:transition>
  <p:timing>
    <p:tnLst>
      <p:par>
        <p:cTn id="1" dur="indefinite" restart="never" nodeType="tmRoot"/>
      </p:par>
    </p:tnLst>
  </p:timing>
  <p:hf hdr="0" ftr="0" dt="0"/>
  <p:txStyles>
    <p:titleStyle>
      <a:lvl1pPr algn="r" defTabSz="912813" rtl="0" eaLnBrk="0" fontAlgn="base" hangingPunct="0">
        <a:spcBef>
          <a:spcPct val="0"/>
        </a:spcBef>
        <a:spcAft>
          <a:spcPct val="0"/>
        </a:spcAft>
        <a:defRPr sz="2400" b="1" kern="1200">
          <a:solidFill>
            <a:schemeClr val="tx1"/>
          </a:solidFill>
          <a:latin typeface="+mj-lt"/>
          <a:ea typeface="+mj-ea"/>
          <a:cs typeface="+mj-cs"/>
        </a:defRPr>
      </a:lvl1pPr>
      <a:lvl2pPr algn="r" defTabSz="912813" rtl="0" eaLnBrk="0" fontAlgn="base" hangingPunct="0">
        <a:spcBef>
          <a:spcPct val="0"/>
        </a:spcBef>
        <a:spcAft>
          <a:spcPct val="0"/>
        </a:spcAft>
        <a:defRPr sz="2400" b="1">
          <a:solidFill>
            <a:schemeClr val="tx1"/>
          </a:solidFill>
          <a:latin typeface="Calibri" pitchFamily="34" charset="0"/>
        </a:defRPr>
      </a:lvl2pPr>
      <a:lvl3pPr algn="r" defTabSz="912813" rtl="0" eaLnBrk="0" fontAlgn="base" hangingPunct="0">
        <a:spcBef>
          <a:spcPct val="0"/>
        </a:spcBef>
        <a:spcAft>
          <a:spcPct val="0"/>
        </a:spcAft>
        <a:defRPr sz="2400" b="1">
          <a:solidFill>
            <a:schemeClr val="tx1"/>
          </a:solidFill>
          <a:latin typeface="Calibri" pitchFamily="34" charset="0"/>
        </a:defRPr>
      </a:lvl3pPr>
      <a:lvl4pPr algn="r" defTabSz="912813" rtl="0" eaLnBrk="0" fontAlgn="base" hangingPunct="0">
        <a:spcBef>
          <a:spcPct val="0"/>
        </a:spcBef>
        <a:spcAft>
          <a:spcPct val="0"/>
        </a:spcAft>
        <a:defRPr sz="2400" b="1">
          <a:solidFill>
            <a:schemeClr val="tx1"/>
          </a:solidFill>
          <a:latin typeface="Calibri" pitchFamily="34" charset="0"/>
        </a:defRPr>
      </a:lvl4pPr>
      <a:lvl5pPr algn="r" defTabSz="912813" rtl="0" eaLnBrk="0" fontAlgn="base" hangingPunct="0">
        <a:spcBef>
          <a:spcPct val="0"/>
        </a:spcBef>
        <a:spcAft>
          <a:spcPct val="0"/>
        </a:spcAft>
        <a:defRPr sz="2400" b="1">
          <a:solidFill>
            <a:schemeClr val="tx1"/>
          </a:solidFill>
          <a:latin typeface="Calibri" pitchFamily="34" charset="0"/>
        </a:defRPr>
      </a:lvl5pPr>
      <a:lvl6pPr marL="432465" algn="r" defTabSz="912983" rtl="0" fontAlgn="base">
        <a:spcBef>
          <a:spcPct val="0"/>
        </a:spcBef>
        <a:spcAft>
          <a:spcPct val="0"/>
        </a:spcAft>
        <a:defRPr sz="2400" b="1">
          <a:solidFill>
            <a:srgbClr val="262626"/>
          </a:solidFill>
          <a:latin typeface="Calibri" pitchFamily="34" charset="0"/>
        </a:defRPr>
      </a:lvl6pPr>
      <a:lvl7pPr marL="864931" algn="r" defTabSz="912983" rtl="0" fontAlgn="base">
        <a:spcBef>
          <a:spcPct val="0"/>
        </a:spcBef>
        <a:spcAft>
          <a:spcPct val="0"/>
        </a:spcAft>
        <a:defRPr sz="2400" b="1">
          <a:solidFill>
            <a:srgbClr val="262626"/>
          </a:solidFill>
          <a:latin typeface="Calibri" pitchFamily="34" charset="0"/>
        </a:defRPr>
      </a:lvl7pPr>
      <a:lvl8pPr marL="1297396" algn="r" defTabSz="912983" rtl="0" fontAlgn="base">
        <a:spcBef>
          <a:spcPct val="0"/>
        </a:spcBef>
        <a:spcAft>
          <a:spcPct val="0"/>
        </a:spcAft>
        <a:defRPr sz="2400" b="1">
          <a:solidFill>
            <a:srgbClr val="262626"/>
          </a:solidFill>
          <a:latin typeface="Calibri" pitchFamily="34" charset="0"/>
        </a:defRPr>
      </a:lvl8pPr>
      <a:lvl9pPr marL="1729862" algn="r" defTabSz="912983" rtl="0" fontAlgn="base">
        <a:spcBef>
          <a:spcPct val="0"/>
        </a:spcBef>
        <a:spcAft>
          <a:spcPct val="0"/>
        </a:spcAft>
        <a:defRPr sz="2400" b="1">
          <a:solidFill>
            <a:srgbClr val="262626"/>
          </a:solidFill>
          <a:latin typeface="Calibri" pitchFamily="34" charset="0"/>
        </a:defRPr>
      </a:lvl9pPr>
    </p:titleStyle>
    <p:bodyStyle>
      <a:lvl1pPr marL="341313" indent="-341313" algn="l" defTabSz="912813" rtl="0" eaLnBrk="0" fontAlgn="base" hangingPunct="0">
        <a:spcBef>
          <a:spcPct val="20000"/>
        </a:spcBef>
        <a:spcAft>
          <a:spcPct val="0"/>
        </a:spcAft>
        <a:buFont typeface="Arial" charset="0"/>
        <a:buChar char="•"/>
        <a:defRPr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charset="0"/>
        <a:buChar char="–"/>
        <a:defRPr sz="1600" kern="1200">
          <a:solidFill>
            <a:srgbClr val="404040"/>
          </a:solidFill>
          <a:latin typeface="+mn-lt"/>
          <a:ea typeface="+mn-ea"/>
          <a:cs typeface="+mn-cs"/>
        </a:defRPr>
      </a:lvl2pPr>
      <a:lvl3pPr marL="1141413" indent="-227013" algn="l" defTabSz="912813" rtl="0" eaLnBrk="0" fontAlgn="base" hangingPunct="0">
        <a:spcBef>
          <a:spcPct val="20000"/>
        </a:spcBef>
        <a:spcAft>
          <a:spcPct val="0"/>
        </a:spcAft>
        <a:buFont typeface="Arial" charset="0"/>
        <a:buChar char="•"/>
        <a:defRPr sz="1600" kern="1200">
          <a:solidFill>
            <a:srgbClr val="404040"/>
          </a:solidFill>
          <a:latin typeface="+mn-lt"/>
          <a:ea typeface="+mn-ea"/>
          <a:cs typeface="+mn-cs"/>
        </a:defRPr>
      </a:lvl3pPr>
      <a:lvl4pPr marL="1598613" indent="-227013" algn="l" defTabSz="912813" rtl="0" eaLnBrk="0" fontAlgn="base" hangingPunct="0">
        <a:spcBef>
          <a:spcPct val="20000"/>
        </a:spcBef>
        <a:spcAft>
          <a:spcPct val="0"/>
        </a:spcAft>
        <a:buFont typeface="Arial" charset="0"/>
        <a:buChar char="–"/>
        <a:defRPr sz="1400" kern="1200">
          <a:solidFill>
            <a:srgbClr val="404040"/>
          </a:solidFill>
          <a:latin typeface="+mn-lt"/>
          <a:ea typeface="+mn-ea"/>
          <a:cs typeface="+mn-cs"/>
        </a:defRPr>
      </a:lvl4pPr>
      <a:lvl5pPr marL="2055813" indent="-227013" algn="l" defTabSz="912813" rtl="0" eaLnBrk="0" fontAlgn="base" hangingPunct="0">
        <a:spcBef>
          <a:spcPct val="20000"/>
        </a:spcBef>
        <a:spcAft>
          <a:spcPct val="0"/>
        </a:spcAft>
        <a:buFont typeface="Arial" charset="0"/>
        <a:buChar char="»"/>
        <a:defRPr sz="1200" kern="1200">
          <a:solidFill>
            <a:srgbClr val="404040"/>
          </a:solidFill>
          <a:latin typeface="+mn-lt"/>
          <a:ea typeface="+mn-ea"/>
          <a:cs typeface="+mn-cs"/>
        </a:defRPr>
      </a:lvl5pPr>
      <a:lvl6pPr marL="2514376"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35"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95"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54"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7" algn="l" defTabSz="914318" rtl="0" eaLnBrk="1" latinLnBrk="0" hangingPunct="1">
        <a:defRPr sz="1800" kern="1200">
          <a:solidFill>
            <a:schemeClr val="tx1"/>
          </a:solidFill>
          <a:latin typeface="+mn-lt"/>
          <a:ea typeface="+mn-ea"/>
          <a:cs typeface="+mn-cs"/>
        </a:defRPr>
      </a:lvl4pPr>
      <a:lvl5pPr marL="1828637" algn="l" defTabSz="914318" rtl="0" eaLnBrk="1" latinLnBrk="0" hangingPunct="1">
        <a:defRPr sz="1800" kern="1200">
          <a:solidFill>
            <a:schemeClr val="tx1"/>
          </a:solidFill>
          <a:latin typeface="+mn-lt"/>
          <a:ea typeface="+mn-ea"/>
          <a:cs typeface="+mn-cs"/>
        </a:defRPr>
      </a:lvl5pPr>
      <a:lvl6pPr marL="2285797" algn="l" defTabSz="914318" rtl="0" eaLnBrk="1" latinLnBrk="0" hangingPunct="1">
        <a:defRPr sz="1800" kern="1200">
          <a:solidFill>
            <a:schemeClr val="tx1"/>
          </a:solidFill>
          <a:latin typeface="+mn-lt"/>
          <a:ea typeface="+mn-ea"/>
          <a:cs typeface="+mn-cs"/>
        </a:defRPr>
      </a:lvl6pPr>
      <a:lvl7pPr marL="2742956" algn="l" defTabSz="914318" rtl="0" eaLnBrk="1" latinLnBrk="0" hangingPunct="1">
        <a:defRPr sz="1800" kern="1200">
          <a:solidFill>
            <a:schemeClr val="tx1"/>
          </a:solidFill>
          <a:latin typeface="+mn-lt"/>
          <a:ea typeface="+mn-ea"/>
          <a:cs typeface="+mn-cs"/>
        </a:defRPr>
      </a:lvl7pPr>
      <a:lvl8pPr marL="3200115" algn="l" defTabSz="914318" rtl="0" eaLnBrk="1" latinLnBrk="0" hangingPunct="1">
        <a:defRPr sz="1800" kern="1200">
          <a:solidFill>
            <a:schemeClr val="tx1"/>
          </a:solidFill>
          <a:latin typeface="+mn-lt"/>
          <a:ea typeface="+mn-ea"/>
          <a:cs typeface="+mn-cs"/>
        </a:defRPr>
      </a:lvl8pPr>
      <a:lvl9pPr marL="3657274" algn="l" defTabSz="91431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86150" y="338328"/>
            <a:ext cx="5029200" cy="9144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28650" y="1412670"/>
            <a:ext cx="7886700" cy="47640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A698233F-10B6-4341-9121-23D5A514857E}" type="slidenum">
              <a:rPr lang="en-US" smtClean="0"/>
              <a:t>‹#›</a:t>
            </a:fld>
            <a:endParaRPr lang="en-US" dirty="0"/>
          </a:p>
        </p:txBody>
      </p:sp>
      <p:pic>
        <p:nvPicPr>
          <p:cNvPr id="9" name="Picture 8" descr="ArmyStarlogo-blk&amp;gld2.png"/>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274490" y="338328"/>
            <a:ext cx="559838" cy="709261"/>
          </a:xfrm>
          <a:prstGeom prst="rect">
            <a:avLst/>
          </a:prstGeom>
        </p:spPr>
      </p:pic>
      <p:pic>
        <p:nvPicPr>
          <p:cNvPr id="10" name="Picture 9" descr="PEOEIS_Logo_4C.eps"/>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1073441" y="338328"/>
            <a:ext cx="1866940" cy="638690"/>
          </a:xfrm>
          <a:prstGeom prst="rect">
            <a:avLst/>
          </a:prstGeom>
        </p:spPr>
      </p:pic>
      <p:cxnSp>
        <p:nvCxnSpPr>
          <p:cNvPr id="11" name="Straight Connector 10"/>
          <p:cNvCxnSpPr/>
          <p:nvPr/>
        </p:nvCxnSpPr>
        <p:spPr>
          <a:xfrm>
            <a:off x="-11837" y="1326616"/>
            <a:ext cx="9144000" cy="0"/>
          </a:xfrm>
          <a:prstGeom prst="line">
            <a:avLst/>
          </a:prstGeom>
          <a:ln>
            <a:solidFill>
              <a:srgbClr val="EC2934"/>
            </a:solidFill>
          </a:ln>
          <a:effectLst/>
        </p:spPr>
        <p:style>
          <a:lnRef idx="2">
            <a:schemeClr val="accent1"/>
          </a:lnRef>
          <a:fillRef idx="0">
            <a:schemeClr val="accent1"/>
          </a:fillRef>
          <a:effectRef idx="1">
            <a:schemeClr val="accent1"/>
          </a:effectRef>
          <a:fontRef idx="minor">
            <a:schemeClr val="tx1"/>
          </a:fontRef>
        </p:style>
      </p:cxnSp>
      <p:sp>
        <p:nvSpPr>
          <p:cNvPr id="7" name="Date Placeholder 6">
            <a:extLst>
              <a:ext uri="{FF2B5EF4-FFF2-40B4-BE49-F238E27FC236}">
                <a16:creationId xmlns:a16="http://schemas.microsoft.com/office/drawing/2014/main" id="{4B73F35B-DE54-4F16-A999-E1B628E9FCC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37E92F-252B-4C88-A2C9-5A894FF76845}" type="datetime1">
              <a:rPr lang="en-US" smtClean="0"/>
              <a:t>3/26/2020</a:t>
            </a:fld>
            <a:endParaRPr lang="en-US" dirty="0"/>
          </a:p>
        </p:txBody>
      </p:sp>
    </p:spTree>
    <p:extLst>
      <p:ext uri="{BB962C8B-B14F-4D97-AF65-F5344CB8AC3E}">
        <p14:creationId xmlns:p14="http://schemas.microsoft.com/office/powerpoint/2010/main" val="2997913042"/>
      </p:ext>
    </p:extLst>
  </p:cSld>
  <p:clrMap bg1="lt1" tx1="dk1" bg2="lt2" tx2="dk2" accent1="accent1" accent2="accent2" accent3="accent3" accent4="accent4" accent5="accent5" accent6="accent6" hlink="hlink" folHlink="folHlink"/>
  <p:sldLayoutIdLst>
    <p:sldLayoutId id="2147489241" r:id="rId1"/>
    <p:sldLayoutId id="2147489242" r:id="rId2"/>
    <p:sldLayoutId id="2147489243" r:id="rId3"/>
    <p:sldLayoutId id="2147489244" r:id="rId4"/>
    <p:sldLayoutId id="2147489245" r:id="rId5"/>
  </p:sldLayoutIdLst>
  <p:hf hdr="0" dt="0"/>
  <p:txStyles>
    <p:titleStyle>
      <a:lvl1pPr algn="r" defTabSz="914400" rtl="0" eaLnBrk="1" latinLnBrk="0" hangingPunct="1">
        <a:lnSpc>
          <a:spcPct val="90000"/>
        </a:lnSpc>
        <a:spcBef>
          <a:spcPct val="0"/>
        </a:spcBef>
        <a:buNone/>
        <a:defRPr sz="3200" kern="1200">
          <a:solidFill>
            <a:srgbClr val="19376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rgbClr val="5489D5"/>
        </a:buClr>
        <a:buFont typeface="Arial" panose="020B0604020202020204" pitchFamily="34" charset="0"/>
        <a:buChar char="•"/>
        <a:defRPr sz="2800" kern="1200">
          <a:solidFill>
            <a:srgbClr val="19376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5489D5"/>
        </a:buClr>
        <a:buFont typeface="Arial" panose="020B0604020202020204" pitchFamily="34" charset="0"/>
        <a:buChar char="•"/>
        <a:defRPr sz="2400" kern="1200">
          <a:solidFill>
            <a:srgbClr val="19376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5489D5"/>
        </a:buClr>
        <a:buFont typeface="Arial" panose="020B0604020202020204" pitchFamily="34" charset="0"/>
        <a:buChar char="•"/>
        <a:defRPr sz="2000" kern="1200">
          <a:solidFill>
            <a:srgbClr val="19376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5489D5"/>
        </a:buClr>
        <a:buFont typeface="Arial" panose="020B0604020202020204" pitchFamily="34" charset="0"/>
        <a:buChar char="•"/>
        <a:defRPr sz="1800" kern="1200">
          <a:solidFill>
            <a:srgbClr val="19376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5489D5"/>
        </a:buClr>
        <a:buFont typeface="Arial" panose="020B0604020202020204" pitchFamily="34" charset="0"/>
        <a:buChar char="•"/>
        <a:defRPr sz="1800" kern="1200">
          <a:solidFill>
            <a:srgbClr val="19376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a:off x="0" y="857250"/>
            <a:ext cx="9144000"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6589713"/>
            <a:ext cx="9144000"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1" name="Picture 8" descr="07-brand-logo-c1-onwhite"/>
          <p:cNvPicPr>
            <a:picLocks noChangeAspect="1" noChangeArrowheads="1"/>
          </p:cNvPicPr>
          <p:nvPr userDrawn="1"/>
        </p:nvPicPr>
        <p:blipFill>
          <a:blip r:embed="rId3" cstate="print"/>
          <a:srcRect l="36885" t="16470" r="40715" b="35385"/>
          <a:stretch>
            <a:fillRect/>
          </a:stretch>
        </p:blipFill>
        <p:spPr bwMode="auto">
          <a:xfrm>
            <a:off x="50801" y="50800"/>
            <a:ext cx="565150" cy="762000"/>
          </a:xfrm>
          <a:prstGeom prst="rect">
            <a:avLst/>
          </a:prstGeom>
          <a:noFill/>
          <a:ln w="9525">
            <a:noFill/>
            <a:miter lim="800000"/>
            <a:headEnd/>
            <a:tailEnd/>
          </a:ln>
        </p:spPr>
      </p:pic>
    </p:spTree>
    <p:extLst>
      <p:ext uri="{BB962C8B-B14F-4D97-AF65-F5344CB8AC3E}">
        <p14:creationId xmlns:p14="http://schemas.microsoft.com/office/powerpoint/2010/main" val="1579772512"/>
      </p:ext>
    </p:extLst>
  </p:cSld>
  <p:clrMap bg1="lt1" tx1="dk1" bg2="lt2" tx2="dk2" accent1="accent1" accent2="accent2" accent3="accent3" accent4="accent4" accent5="accent5" accent6="accent6" hlink="hlink" folHlink="folHlink"/>
  <p:sldLayoutIdLst>
    <p:sldLayoutId id="2147490220" r:id="rId1"/>
  </p:sldLayoutIdLst>
  <p:hf hdr="0" ftr="0" dt="0"/>
  <p:txStyles>
    <p:titleStyle>
      <a:lvl1pPr algn="ctr" defTabSz="914400" rtl="0" eaLnBrk="1" latinLnBrk="0" hangingPunct="1">
        <a:lnSpc>
          <a:spcPct val="90000"/>
        </a:lnSpc>
        <a:spcBef>
          <a:spcPct val="0"/>
        </a:spcBef>
        <a:buNone/>
        <a:defRPr sz="2400" b="1" i="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9809" y="645701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1783C-D1D7-4E8B-8705-E0EF76ECDD94}" type="datetime1">
              <a:rPr lang="en-US" smtClean="0"/>
              <a:t>3/26/2020</a:t>
            </a:fld>
            <a:endParaRPr lang="en-US" dirty="0"/>
          </a:p>
        </p:txBody>
      </p:sp>
      <p:pic>
        <p:nvPicPr>
          <p:cNvPr id="7" name="Picture 13" descr="07-brand-logo-c1-onwhite"/>
          <p:cNvPicPr>
            <a:picLocks noChangeAspect="1" noChangeArrowheads="1"/>
          </p:cNvPicPr>
          <p:nvPr userDrawn="1"/>
        </p:nvPicPr>
        <p:blipFill>
          <a:blip r:embed="rId13" cstate="print"/>
          <a:srcRect l="36885" t="16470" r="40715" b="35385"/>
          <a:stretch>
            <a:fillRect/>
          </a:stretch>
        </p:blipFill>
        <p:spPr bwMode="auto">
          <a:xfrm>
            <a:off x="50801" y="50800"/>
            <a:ext cx="565150" cy="762000"/>
          </a:xfrm>
          <a:prstGeom prst="rect">
            <a:avLst/>
          </a:prstGeom>
          <a:noFill/>
          <a:ln w="9525">
            <a:noFill/>
            <a:miter lim="800000"/>
            <a:headEnd/>
            <a:tailEnd/>
          </a:ln>
        </p:spPr>
      </p:pic>
    </p:spTree>
    <p:extLst>
      <p:ext uri="{BB962C8B-B14F-4D97-AF65-F5344CB8AC3E}">
        <p14:creationId xmlns:p14="http://schemas.microsoft.com/office/powerpoint/2010/main" val="2234924992"/>
      </p:ext>
    </p:extLst>
  </p:cSld>
  <p:clrMap bg1="lt1" tx1="dk1" bg2="lt2" tx2="dk2" accent1="accent1" accent2="accent2" accent3="accent3" accent4="accent4" accent5="accent5" accent6="accent6" hlink="hlink" folHlink="folHlink"/>
  <p:sldLayoutIdLst>
    <p:sldLayoutId id="2147490223" r:id="rId1"/>
    <p:sldLayoutId id="2147490224" r:id="rId2"/>
    <p:sldLayoutId id="2147490225" r:id="rId3"/>
    <p:sldLayoutId id="2147490226" r:id="rId4"/>
    <p:sldLayoutId id="2147490227" r:id="rId5"/>
    <p:sldLayoutId id="2147490228" r:id="rId6"/>
    <p:sldLayoutId id="2147490229" r:id="rId7"/>
    <p:sldLayoutId id="2147490230" r:id="rId8"/>
    <p:sldLayoutId id="2147490231" r:id="rId9"/>
    <p:sldLayoutId id="2147490232" r:id="rId10"/>
    <p:sldLayoutId id="2147490233"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Slide Number Placeholder 34"/>
          <p:cNvSpPr>
            <a:spLocks noGrp="1"/>
          </p:cNvSpPr>
          <p:nvPr>
            <p:ph type="sldNum" sz="quarter" idx="4"/>
          </p:nvPr>
        </p:nvSpPr>
        <p:spPr>
          <a:xfrm>
            <a:off x="8891252" y="6621465"/>
            <a:ext cx="188951" cy="184618"/>
          </a:xfrm>
          <a:prstGeom prst="rect">
            <a:avLst/>
          </a:prstGeom>
        </p:spPr>
        <p:txBody>
          <a:bodyPr wrap="none" lIns="0" tIns="0" rIns="0" bIns="0">
            <a:spAutoFit/>
          </a:bodyPr>
          <a:lstStyle>
            <a:lvl1pPr algn="r">
              <a:defRPr sz="1200">
                <a:solidFill>
                  <a:schemeClr val="tx1">
                    <a:tint val="75000"/>
                  </a:schemeClr>
                </a:solidFill>
                <a:latin typeface="Arial" charset="0"/>
              </a:defRPr>
            </a:lvl1pPr>
          </a:lstStyle>
          <a:p>
            <a:pPr fontAlgn="base">
              <a:spcBef>
                <a:spcPct val="0"/>
              </a:spcBef>
              <a:spcAft>
                <a:spcPct val="0"/>
              </a:spcAft>
              <a:defRPr/>
            </a:pPr>
            <a:fld id="{28D6967D-3090-4410-9A5E-5CF9E944BAA2}" type="slidenum">
              <a:rPr lang="en-US" smtClean="0">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
        <p:nvSpPr>
          <p:cNvPr id="6" name="Text Box 18"/>
          <p:cNvSpPr txBox="1">
            <a:spLocks noChangeArrowheads="1"/>
          </p:cNvSpPr>
          <p:nvPr userDrawn="1"/>
        </p:nvSpPr>
        <p:spPr bwMode="auto">
          <a:xfrm>
            <a:off x="0" y="3"/>
            <a:ext cx="9144000" cy="217097"/>
          </a:xfrm>
          <a:prstGeom prst="rect">
            <a:avLst/>
          </a:prstGeom>
          <a:noFill/>
          <a:ln w="9525">
            <a:noFill/>
            <a:miter lim="800000"/>
            <a:headEnd/>
            <a:tailEnd/>
          </a:ln>
        </p:spPr>
        <p:txBody>
          <a:bodyPr wrap="square" lIns="91427" tIns="45713" rIns="91427" bIns="45713">
            <a:spAutoFit/>
          </a:bodyPr>
          <a:lstStyle/>
          <a:p>
            <a:pPr algn="ctr">
              <a:lnSpc>
                <a:spcPct val="90000"/>
              </a:lnSpc>
              <a:spcBef>
                <a:spcPct val="50000"/>
              </a:spcBef>
              <a:buClr>
                <a:srgbClr val="FFFFFF"/>
              </a:buClr>
              <a:buFont typeface="ZapfDingbats"/>
              <a:buNone/>
              <a:defRPr/>
            </a:pPr>
            <a:r>
              <a:rPr lang="en-US" sz="901" b="1" kern="0" dirty="0" smtClean="0">
                <a:solidFill>
                  <a:srgbClr val="006600"/>
                </a:solidFill>
                <a:latin typeface="Arial" pitchFamily="34" charset="0"/>
              </a:rPr>
              <a:t>UNCLASSIFIED/DRAFT/PRE-DECISIONAL/NOT</a:t>
            </a:r>
            <a:r>
              <a:rPr lang="en-US" sz="901" b="1" kern="0" baseline="0" dirty="0" smtClean="0">
                <a:solidFill>
                  <a:srgbClr val="006600"/>
                </a:solidFill>
                <a:latin typeface="Arial" pitchFamily="34" charset="0"/>
              </a:rPr>
              <a:t> FOR DISTRIBUTION</a:t>
            </a:r>
            <a:endParaRPr lang="en-US" sz="901" b="1" kern="0" dirty="0" smtClean="0">
              <a:solidFill>
                <a:srgbClr val="006600"/>
              </a:solidFill>
              <a:latin typeface="Arial" pitchFamily="34" charset="0"/>
            </a:endParaRPr>
          </a:p>
        </p:txBody>
      </p:sp>
      <p:sp>
        <p:nvSpPr>
          <p:cNvPr id="7" name="Rectangle 15"/>
          <p:cNvSpPr>
            <a:spLocks noChangeArrowheads="1"/>
          </p:cNvSpPr>
          <p:nvPr userDrawn="1"/>
        </p:nvSpPr>
        <p:spPr bwMode="auto">
          <a:xfrm>
            <a:off x="0" y="608690"/>
            <a:ext cx="9144000" cy="105961"/>
          </a:xfrm>
          <a:prstGeom prst="rect">
            <a:avLst/>
          </a:prstGeom>
          <a:solidFill>
            <a:srgbClr val="EABD00"/>
          </a:solidFill>
          <a:ln w="9525" algn="ctr">
            <a:noFill/>
            <a:round/>
            <a:headEnd/>
            <a:tailEnd/>
          </a:ln>
        </p:spPr>
        <p:txBody>
          <a:bodyPr lIns="91430" tIns="45715" rIns="91430" bIns="45715"/>
          <a:lstStyle/>
          <a:p>
            <a:pPr defTabSz="912805" eaLnBrk="0" hangingPunct="0"/>
            <a:endParaRPr lang="en-US" sz="1700" b="1" dirty="0">
              <a:solidFill>
                <a:srgbClr val="000000"/>
              </a:solidFill>
              <a:latin typeface="Arial" panose="020B0604020202020204" pitchFamily="34" charset="0"/>
              <a:cs typeface="Arial" panose="020B0604020202020204" pitchFamily="34" charset="0"/>
            </a:endParaRPr>
          </a:p>
        </p:txBody>
      </p:sp>
      <p:sp>
        <p:nvSpPr>
          <p:cNvPr id="8" name="Text Box 18"/>
          <p:cNvSpPr txBox="1">
            <a:spLocks noChangeArrowheads="1"/>
          </p:cNvSpPr>
          <p:nvPr userDrawn="1"/>
        </p:nvSpPr>
        <p:spPr bwMode="auto">
          <a:xfrm>
            <a:off x="19070" y="6669373"/>
            <a:ext cx="9144000" cy="217097"/>
          </a:xfrm>
          <a:prstGeom prst="rect">
            <a:avLst/>
          </a:prstGeom>
          <a:noFill/>
          <a:ln w="9525">
            <a:noFill/>
            <a:miter lim="800000"/>
            <a:headEnd/>
            <a:tailEnd/>
          </a:ln>
        </p:spPr>
        <p:txBody>
          <a:bodyPr wrap="square" lIns="91427" tIns="45713" rIns="91427" bIns="45713">
            <a:spAutoFit/>
          </a:bodyPr>
          <a:lstStyle/>
          <a:p>
            <a:pPr algn="ctr">
              <a:lnSpc>
                <a:spcPct val="90000"/>
              </a:lnSpc>
              <a:spcBef>
                <a:spcPct val="50000"/>
              </a:spcBef>
              <a:buClr>
                <a:srgbClr val="FFFFFF"/>
              </a:buClr>
              <a:buFont typeface="ZapfDingbats"/>
              <a:buNone/>
              <a:defRPr/>
            </a:pPr>
            <a:r>
              <a:rPr lang="en-US" sz="901" b="1" kern="0" dirty="0" smtClean="0">
                <a:solidFill>
                  <a:srgbClr val="006600"/>
                </a:solidFill>
                <a:latin typeface="Arial" pitchFamily="34" charset="0"/>
              </a:rPr>
              <a:t>UNCLASSIFIED/DRAFT/PRE-DECISIONAL/NOT</a:t>
            </a:r>
            <a:r>
              <a:rPr lang="en-US" sz="901" b="1" kern="0" baseline="0" dirty="0" smtClean="0">
                <a:solidFill>
                  <a:srgbClr val="006600"/>
                </a:solidFill>
                <a:latin typeface="Arial" pitchFamily="34" charset="0"/>
              </a:rPr>
              <a:t> FOR DISTRIBUTION</a:t>
            </a:r>
            <a:endParaRPr lang="en-US" sz="901" b="1" kern="0" dirty="0" smtClean="0">
              <a:solidFill>
                <a:srgbClr val="006600"/>
              </a:solidFill>
              <a:latin typeface="Arial" pitchFamily="34" charset="0"/>
            </a:endParaRP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30968" y="58706"/>
            <a:ext cx="392359" cy="500584"/>
          </a:xfrm>
          <a:prstGeom prst="rect">
            <a:avLst/>
          </a:prstGeom>
        </p:spPr>
      </p:pic>
    </p:spTree>
    <p:extLst>
      <p:ext uri="{BB962C8B-B14F-4D97-AF65-F5344CB8AC3E}">
        <p14:creationId xmlns:p14="http://schemas.microsoft.com/office/powerpoint/2010/main" val="2462988223"/>
      </p:ext>
    </p:extLst>
  </p:cSld>
  <p:clrMap bg1="lt1" tx1="dk1" bg2="lt2" tx2="dk2" accent1="accent1" accent2="accent2" accent3="accent3" accent4="accent4" accent5="accent5" accent6="accent6" hlink="hlink" folHlink="folHlink"/>
  <p:timing>
    <p:tnLst>
      <p:par>
        <p:cTn id="1" dur="indefinite" restart="never" nodeType="tmRoot"/>
      </p:par>
    </p:tnLst>
  </p:timing>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69" algn="ctr" rtl="0" fontAlgn="base">
        <a:spcBef>
          <a:spcPct val="0"/>
        </a:spcBef>
        <a:spcAft>
          <a:spcPct val="0"/>
        </a:spcAft>
        <a:defRPr sz="4400">
          <a:solidFill>
            <a:schemeClr val="tx1"/>
          </a:solidFill>
          <a:latin typeface="Calibri" pitchFamily="34" charset="0"/>
        </a:defRPr>
      </a:lvl6pPr>
      <a:lvl7pPr marL="914336" algn="ctr" rtl="0" fontAlgn="base">
        <a:spcBef>
          <a:spcPct val="0"/>
        </a:spcBef>
        <a:spcAft>
          <a:spcPct val="0"/>
        </a:spcAft>
        <a:defRPr sz="4400">
          <a:solidFill>
            <a:schemeClr val="tx1"/>
          </a:solidFill>
          <a:latin typeface="Calibri" pitchFamily="34" charset="0"/>
        </a:defRPr>
      </a:lvl7pPr>
      <a:lvl8pPr marL="1371505" algn="ctr" rtl="0" fontAlgn="base">
        <a:spcBef>
          <a:spcPct val="0"/>
        </a:spcBef>
        <a:spcAft>
          <a:spcPct val="0"/>
        </a:spcAft>
        <a:defRPr sz="4400">
          <a:solidFill>
            <a:schemeClr val="tx1"/>
          </a:solidFill>
          <a:latin typeface="Calibri" pitchFamily="34" charset="0"/>
        </a:defRPr>
      </a:lvl8pPr>
      <a:lvl9pPr marL="1828673" algn="ctr" rtl="0" fontAlgn="base">
        <a:spcBef>
          <a:spcPct val="0"/>
        </a:spcBef>
        <a:spcAft>
          <a:spcPct val="0"/>
        </a:spcAft>
        <a:defRPr sz="4400">
          <a:solidFill>
            <a:schemeClr val="tx1"/>
          </a:solidFill>
          <a:latin typeface="Calibri" pitchFamily="34" charset="0"/>
        </a:defRPr>
      </a:lvl9pPr>
    </p:titleStyle>
    <p:bodyStyle>
      <a:lvl1pPr marL="341310" indent="-34131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356" indent="-284161"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1402" indent="-227011"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8598" indent="-227011"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5793" indent="-227011"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425" indent="-228584" algn="l" defTabSz="91433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94" indent="-228584" algn="l" defTabSz="91433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62" indent="-228584" algn="l" defTabSz="91433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30" indent="-228584" algn="l" defTabSz="91433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36" rtl="0" eaLnBrk="1" latinLnBrk="0" hangingPunct="1">
        <a:defRPr sz="1800" kern="1200">
          <a:solidFill>
            <a:schemeClr val="tx1"/>
          </a:solidFill>
          <a:latin typeface="+mn-lt"/>
          <a:ea typeface="+mn-ea"/>
          <a:cs typeface="+mn-cs"/>
        </a:defRPr>
      </a:lvl1pPr>
      <a:lvl2pPr marL="457169"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5" algn="l" defTabSz="914336" rtl="0" eaLnBrk="1" latinLnBrk="0" hangingPunct="1">
        <a:defRPr sz="1800" kern="1200">
          <a:solidFill>
            <a:schemeClr val="tx1"/>
          </a:solidFill>
          <a:latin typeface="+mn-lt"/>
          <a:ea typeface="+mn-ea"/>
          <a:cs typeface="+mn-cs"/>
        </a:defRPr>
      </a:lvl4pPr>
      <a:lvl5pPr marL="1828673" algn="l" defTabSz="914336" rtl="0" eaLnBrk="1" latinLnBrk="0" hangingPunct="1">
        <a:defRPr sz="1800" kern="1200">
          <a:solidFill>
            <a:schemeClr val="tx1"/>
          </a:solidFill>
          <a:latin typeface="+mn-lt"/>
          <a:ea typeface="+mn-ea"/>
          <a:cs typeface="+mn-cs"/>
        </a:defRPr>
      </a:lvl5pPr>
      <a:lvl6pPr marL="2285841" algn="l" defTabSz="914336" rtl="0" eaLnBrk="1" latinLnBrk="0" hangingPunct="1">
        <a:defRPr sz="1800" kern="1200">
          <a:solidFill>
            <a:schemeClr val="tx1"/>
          </a:solidFill>
          <a:latin typeface="+mn-lt"/>
          <a:ea typeface="+mn-ea"/>
          <a:cs typeface="+mn-cs"/>
        </a:defRPr>
      </a:lvl6pPr>
      <a:lvl7pPr marL="2743010" algn="l" defTabSz="914336" rtl="0" eaLnBrk="1" latinLnBrk="0" hangingPunct="1">
        <a:defRPr sz="1800" kern="1200">
          <a:solidFill>
            <a:schemeClr val="tx1"/>
          </a:solidFill>
          <a:latin typeface="+mn-lt"/>
          <a:ea typeface="+mn-ea"/>
          <a:cs typeface="+mn-cs"/>
        </a:defRPr>
      </a:lvl7pPr>
      <a:lvl8pPr marL="3200178" algn="l" defTabSz="914336" rtl="0" eaLnBrk="1" latinLnBrk="0" hangingPunct="1">
        <a:defRPr sz="1800" kern="1200">
          <a:solidFill>
            <a:schemeClr val="tx1"/>
          </a:solidFill>
          <a:latin typeface="+mn-lt"/>
          <a:ea typeface="+mn-ea"/>
          <a:cs typeface="+mn-cs"/>
        </a:defRPr>
      </a:lvl8pPr>
      <a:lvl9pPr marL="3657347" algn="l" defTabSz="914336"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13" descr="army one ping2.png"/>
          <p:cNvPicPr>
            <a:picLocks noChangeAspect="1"/>
          </p:cNvPicPr>
          <p:nvPr/>
        </p:nvPicPr>
        <p:blipFill>
          <a:blip r:embed="rId23" cstate="print"/>
          <a:srcRect/>
          <a:stretch>
            <a:fillRect/>
          </a:stretch>
        </p:blipFill>
        <p:spPr bwMode="auto">
          <a:xfrm>
            <a:off x="228601" y="77790"/>
            <a:ext cx="671513" cy="777875"/>
          </a:xfrm>
          <a:prstGeom prst="rect">
            <a:avLst/>
          </a:prstGeom>
          <a:noFill/>
          <a:ln w="9525">
            <a:noFill/>
            <a:miter lim="800000"/>
            <a:headEnd/>
            <a:tailEnd/>
          </a:ln>
        </p:spPr>
      </p:pic>
      <p:sp>
        <p:nvSpPr>
          <p:cNvPr id="9" name="Rectangle 8"/>
          <p:cNvSpPr/>
          <p:nvPr/>
        </p:nvSpPr>
        <p:spPr bwMode="auto">
          <a:xfrm>
            <a:off x="914400" y="457200"/>
            <a:ext cx="8001000" cy="109538"/>
          </a:xfrm>
          <a:prstGeom prst="rect">
            <a:avLst/>
          </a:prstGeom>
          <a:solidFill>
            <a:srgbClr val="EABD00"/>
          </a:solidFill>
          <a:ln w="9525" cap="flat" cmpd="sng" algn="ctr">
            <a:noFill/>
            <a:prstDash val="solid"/>
            <a:round/>
            <a:headEnd type="none" w="med" len="med"/>
            <a:tailEnd type="none" w="med" len="med"/>
          </a:ln>
          <a:effectLst/>
        </p:spPr>
        <p:txBody>
          <a:bodyPr lIns="68573" tIns="34286" rIns="68573" bIns="34286"/>
          <a:lstStyle/>
          <a:p>
            <a:pPr defTabSz="685720" eaLnBrk="0" fontAlgn="base" hangingPunct="0">
              <a:spcBef>
                <a:spcPct val="0"/>
              </a:spcBef>
              <a:spcAft>
                <a:spcPct val="0"/>
              </a:spcAft>
              <a:defRPr/>
            </a:pPr>
            <a:endParaRPr lang="en-US" sz="1275" dirty="0">
              <a:solidFill>
                <a:srgbClr val="000000"/>
              </a:solidFill>
              <a:cs typeface="Arial" charset="0"/>
            </a:endParaRPr>
          </a:p>
        </p:txBody>
      </p:sp>
      <p:sp>
        <p:nvSpPr>
          <p:cNvPr id="11" name="Rectangle 10"/>
          <p:cNvSpPr/>
          <p:nvPr/>
        </p:nvSpPr>
        <p:spPr bwMode="auto">
          <a:xfrm>
            <a:off x="152400" y="6553202"/>
            <a:ext cx="8839200" cy="161925"/>
          </a:xfrm>
          <a:prstGeom prst="rect">
            <a:avLst/>
          </a:prstGeom>
          <a:solidFill>
            <a:schemeClr val="tx1"/>
          </a:solidFill>
          <a:ln w="9525" cap="flat" cmpd="sng" algn="ctr">
            <a:noFill/>
            <a:prstDash val="solid"/>
            <a:round/>
            <a:headEnd type="none" w="med" len="med"/>
            <a:tailEnd type="none" w="med" len="med"/>
          </a:ln>
          <a:effectLst/>
        </p:spPr>
        <p:txBody>
          <a:bodyPr lIns="68573" tIns="34286" rIns="68573" bIns="34286"/>
          <a:lstStyle/>
          <a:p>
            <a:pPr defTabSz="685720" eaLnBrk="0" fontAlgn="base" hangingPunct="0">
              <a:spcBef>
                <a:spcPct val="0"/>
              </a:spcBef>
              <a:spcAft>
                <a:spcPct val="0"/>
              </a:spcAft>
              <a:defRPr/>
            </a:pPr>
            <a:endParaRPr lang="en-US" sz="1275" dirty="0">
              <a:solidFill>
                <a:srgbClr val="000000"/>
              </a:solidFill>
              <a:cs typeface="Arial" charset="0"/>
            </a:endParaRPr>
          </a:p>
        </p:txBody>
      </p:sp>
      <p:sp>
        <p:nvSpPr>
          <p:cNvPr id="12" name="Slide Number Placeholder 8"/>
          <p:cNvSpPr txBox="1">
            <a:spLocks/>
          </p:cNvSpPr>
          <p:nvPr/>
        </p:nvSpPr>
        <p:spPr>
          <a:xfrm>
            <a:off x="6858000" y="6448425"/>
            <a:ext cx="2133600" cy="381000"/>
          </a:xfrm>
          <a:prstGeom prst="rect">
            <a:avLst/>
          </a:prstGeom>
        </p:spPr>
        <p:txBody>
          <a:bodyPr lIns="68573" tIns="34286" rIns="68573" bIns="34286" anchor="ctr"/>
          <a:lstStyle>
            <a:lvl1pPr algn="r" defTabSz="914293">
              <a:lnSpc>
                <a:spcPct val="100000"/>
              </a:lnSpc>
              <a:spcBef>
                <a:spcPts val="0"/>
              </a:spcBef>
              <a:spcAft>
                <a:spcPts val="0"/>
              </a:spcAft>
              <a:defRPr sz="1200" b="1">
                <a:solidFill>
                  <a:srgbClr val="FFFFFF"/>
                </a:solidFill>
                <a:latin typeface="Calibri" pitchFamily="34" charset="0"/>
                <a:cs typeface="+mn-cs"/>
              </a:defRPr>
            </a:lvl1pPr>
          </a:lstStyle>
          <a:p>
            <a:pPr fontAlgn="base">
              <a:defRPr/>
            </a:pPr>
            <a:fld id="{6931C857-EBCB-4DAE-BDEE-A11B2D89C35C}" type="slidenum">
              <a:rPr lang="en-US" sz="900" smtClean="0"/>
              <a:pPr fontAlgn="base">
                <a:defRPr/>
              </a:pPr>
              <a:t>‹#›</a:t>
            </a:fld>
            <a:endParaRPr lang="en-US" sz="900" dirty="0"/>
          </a:p>
        </p:txBody>
      </p:sp>
      <p:sp>
        <p:nvSpPr>
          <p:cNvPr id="6" name="TextBox 5"/>
          <p:cNvSpPr txBox="1"/>
          <p:nvPr/>
        </p:nvSpPr>
        <p:spPr>
          <a:xfrm>
            <a:off x="3962400" y="0"/>
            <a:ext cx="1188146" cy="184666"/>
          </a:xfrm>
          <a:prstGeom prst="rect">
            <a:avLst/>
          </a:prstGeom>
          <a:noFill/>
        </p:spPr>
        <p:txBody>
          <a:bodyPr wrap="none" rtlCol="0">
            <a:spAutoFit/>
          </a:bodyPr>
          <a:lstStyle/>
          <a:p>
            <a:r>
              <a:rPr lang="en-US" sz="600" dirty="0" smtClean="0">
                <a:solidFill>
                  <a:srgbClr val="00B050"/>
                </a:solidFill>
              </a:rPr>
              <a:t>For Official Use</a:t>
            </a:r>
            <a:r>
              <a:rPr lang="en-US" sz="600" baseline="0" dirty="0" smtClean="0">
                <a:solidFill>
                  <a:srgbClr val="00B050"/>
                </a:solidFill>
              </a:rPr>
              <a:t> Only (FOUO)</a:t>
            </a:r>
            <a:endParaRPr lang="en-US" sz="600" dirty="0">
              <a:solidFill>
                <a:srgbClr val="00B050"/>
              </a:solidFill>
            </a:endParaRPr>
          </a:p>
        </p:txBody>
      </p:sp>
      <p:sp>
        <p:nvSpPr>
          <p:cNvPr id="7" name="TextBox 6"/>
          <p:cNvSpPr txBox="1"/>
          <p:nvPr/>
        </p:nvSpPr>
        <p:spPr>
          <a:xfrm>
            <a:off x="3962400" y="6705600"/>
            <a:ext cx="1188146" cy="184666"/>
          </a:xfrm>
          <a:prstGeom prst="rect">
            <a:avLst/>
          </a:prstGeom>
          <a:noFill/>
        </p:spPr>
        <p:txBody>
          <a:bodyPr wrap="none" rtlCol="0">
            <a:spAutoFit/>
          </a:bodyPr>
          <a:lstStyle/>
          <a:p>
            <a:r>
              <a:rPr lang="en-US" sz="600" dirty="0" smtClean="0">
                <a:solidFill>
                  <a:srgbClr val="00B050"/>
                </a:solidFill>
              </a:rPr>
              <a:t>For Official Use</a:t>
            </a:r>
            <a:r>
              <a:rPr lang="en-US" sz="600" baseline="0" dirty="0" smtClean="0">
                <a:solidFill>
                  <a:srgbClr val="00B050"/>
                </a:solidFill>
              </a:rPr>
              <a:t> Only (FOUO)</a:t>
            </a:r>
            <a:endParaRPr lang="en-US" sz="600" dirty="0">
              <a:solidFill>
                <a:srgbClr val="00B050"/>
              </a:solidFill>
            </a:endParaRPr>
          </a:p>
        </p:txBody>
      </p:sp>
    </p:spTree>
    <p:extLst>
      <p:ext uri="{BB962C8B-B14F-4D97-AF65-F5344CB8AC3E}">
        <p14:creationId xmlns:p14="http://schemas.microsoft.com/office/powerpoint/2010/main" val="3198371691"/>
      </p:ext>
    </p:extLst>
  </p:cSld>
  <p:clrMap bg1="lt1" tx1="dk1" bg2="lt2" tx2="dk2" accent1="accent1" accent2="accent2" accent3="accent3" accent4="accent4" accent5="accent5" accent6="accent6" hlink="hlink" folHlink="folHlink"/>
  <p:sldLayoutIdLst>
    <p:sldLayoutId id="2147490256" r:id="rId1"/>
    <p:sldLayoutId id="2147490257" r:id="rId2"/>
    <p:sldLayoutId id="2147490258" r:id="rId3"/>
    <p:sldLayoutId id="2147490259" r:id="rId4"/>
    <p:sldLayoutId id="2147490260" r:id="rId5"/>
    <p:sldLayoutId id="2147490261" r:id="rId6"/>
    <p:sldLayoutId id="2147490262" r:id="rId7"/>
    <p:sldLayoutId id="2147490263" r:id="rId8"/>
    <p:sldLayoutId id="2147490264" r:id="rId9"/>
    <p:sldLayoutId id="2147490265" r:id="rId10"/>
    <p:sldLayoutId id="2147490266" r:id="rId11"/>
    <p:sldLayoutId id="2147490267" r:id="rId12"/>
    <p:sldLayoutId id="2147490268" r:id="rId13"/>
    <p:sldLayoutId id="2147490269" r:id="rId14"/>
    <p:sldLayoutId id="2147490270" r:id="rId15"/>
    <p:sldLayoutId id="2147490271" r:id="rId16"/>
    <p:sldLayoutId id="2147490272" r:id="rId17"/>
    <p:sldLayoutId id="2147490273" r:id="rId18"/>
    <p:sldLayoutId id="2147490274" r:id="rId19"/>
    <p:sldLayoutId id="2147490275" r:id="rId20"/>
    <p:sldLayoutId id="2147490276" r:id="rId21"/>
  </p:sldLayoutIdLst>
  <p:txStyles>
    <p:titleStyle>
      <a:lvl1pPr algn="ctr" defTabSz="684610" rtl="0" eaLnBrk="0" fontAlgn="base" hangingPunct="0">
        <a:spcBef>
          <a:spcPct val="0"/>
        </a:spcBef>
        <a:spcAft>
          <a:spcPct val="0"/>
        </a:spcAft>
        <a:defRPr sz="3300">
          <a:solidFill>
            <a:schemeClr val="tx2"/>
          </a:solidFill>
          <a:latin typeface="Arial" charset="0"/>
          <a:ea typeface="+mj-ea"/>
          <a:cs typeface="+mj-cs"/>
        </a:defRPr>
      </a:lvl1pPr>
      <a:lvl2pPr algn="ctr" defTabSz="684610" rtl="0" eaLnBrk="0" fontAlgn="base" hangingPunct="0">
        <a:spcBef>
          <a:spcPct val="0"/>
        </a:spcBef>
        <a:spcAft>
          <a:spcPct val="0"/>
        </a:spcAft>
        <a:defRPr sz="3300">
          <a:solidFill>
            <a:schemeClr val="tx2"/>
          </a:solidFill>
          <a:latin typeface="Arial" charset="0"/>
        </a:defRPr>
      </a:lvl2pPr>
      <a:lvl3pPr algn="ctr" defTabSz="684610" rtl="0" eaLnBrk="0" fontAlgn="base" hangingPunct="0">
        <a:spcBef>
          <a:spcPct val="0"/>
        </a:spcBef>
        <a:spcAft>
          <a:spcPct val="0"/>
        </a:spcAft>
        <a:defRPr sz="3300">
          <a:solidFill>
            <a:schemeClr val="tx2"/>
          </a:solidFill>
          <a:latin typeface="Arial" charset="0"/>
        </a:defRPr>
      </a:lvl3pPr>
      <a:lvl4pPr algn="ctr" defTabSz="684610" rtl="0" eaLnBrk="0" fontAlgn="base" hangingPunct="0">
        <a:spcBef>
          <a:spcPct val="0"/>
        </a:spcBef>
        <a:spcAft>
          <a:spcPct val="0"/>
        </a:spcAft>
        <a:defRPr sz="3300">
          <a:solidFill>
            <a:schemeClr val="tx2"/>
          </a:solidFill>
          <a:latin typeface="Arial" charset="0"/>
        </a:defRPr>
      </a:lvl4pPr>
      <a:lvl5pPr algn="ctr" defTabSz="684610" rtl="0" eaLnBrk="0" fontAlgn="base" hangingPunct="0">
        <a:spcBef>
          <a:spcPct val="0"/>
        </a:spcBef>
        <a:spcAft>
          <a:spcPct val="0"/>
        </a:spcAft>
        <a:defRPr sz="3300">
          <a:solidFill>
            <a:schemeClr val="tx2"/>
          </a:solidFill>
          <a:latin typeface="Arial" charset="0"/>
        </a:defRPr>
      </a:lvl5pPr>
      <a:lvl6pPr marL="230772" algn="ctr" defTabSz="685104" rtl="0" fontAlgn="base">
        <a:spcBef>
          <a:spcPct val="0"/>
        </a:spcBef>
        <a:spcAft>
          <a:spcPct val="0"/>
        </a:spcAft>
        <a:defRPr sz="3300">
          <a:solidFill>
            <a:schemeClr val="tx2"/>
          </a:solidFill>
          <a:latin typeface="Arial" charset="0"/>
        </a:defRPr>
      </a:lvl6pPr>
      <a:lvl7pPr marL="461543" algn="ctr" defTabSz="685104" rtl="0" fontAlgn="base">
        <a:spcBef>
          <a:spcPct val="0"/>
        </a:spcBef>
        <a:spcAft>
          <a:spcPct val="0"/>
        </a:spcAft>
        <a:defRPr sz="3300">
          <a:solidFill>
            <a:schemeClr val="tx2"/>
          </a:solidFill>
          <a:latin typeface="Arial" charset="0"/>
        </a:defRPr>
      </a:lvl7pPr>
      <a:lvl8pPr marL="692315" algn="ctr" defTabSz="685104" rtl="0" fontAlgn="base">
        <a:spcBef>
          <a:spcPct val="0"/>
        </a:spcBef>
        <a:spcAft>
          <a:spcPct val="0"/>
        </a:spcAft>
        <a:defRPr sz="3300">
          <a:solidFill>
            <a:schemeClr val="tx2"/>
          </a:solidFill>
          <a:latin typeface="Arial" charset="0"/>
        </a:defRPr>
      </a:lvl8pPr>
      <a:lvl9pPr marL="923087" algn="ctr" defTabSz="685104" rtl="0" fontAlgn="base">
        <a:spcBef>
          <a:spcPct val="0"/>
        </a:spcBef>
        <a:spcAft>
          <a:spcPct val="0"/>
        </a:spcAft>
        <a:defRPr sz="3300">
          <a:solidFill>
            <a:schemeClr val="tx2"/>
          </a:solidFill>
          <a:latin typeface="Arial" charset="0"/>
        </a:defRPr>
      </a:lvl9pPr>
    </p:titleStyle>
    <p:bodyStyle>
      <a:lvl1pPr marL="255985" indent="-255985" algn="l" defTabSz="684610" rtl="0" eaLnBrk="0" fontAlgn="base" hangingPunct="0">
        <a:spcBef>
          <a:spcPct val="20000"/>
        </a:spcBef>
        <a:spcAft>
          <a:spcPct val="0"/>
        </a:spcAft>
        <a:buChar char="•"/>
        <a:defRPr sz="2400">
          <a:solidFill>
            <a:schemeClr val="tx1"/>
          </a:solidFill>
          <a:latin typeface="Arial" charset="0"/>
          <a:ea typeface="+mn-ea"/>
          <a:cs typeface="+mn-cs"/>
        </a:defRPr>
      </a:lvl1pPr>
      <a:lvl2pPr marL="556022" indent="-213122" algn="l" defTabSz="684610" rtl="0" eaLnBrk="0" fontAlgn="base" hangingPunct="0">
        <a:spcBef>
          <a:spcPct val="20000"/>
        </a:spcBef>
        <a:spcAft>
          <a:spcPct val="0"/>
        </a:spcAft>
        <a:buChar char="–"/>
        <a:defRPr sz="2100">
          <a:solidFill>
            <a:schemeClr val="tx1"/>
          </a:solidFill>
          <a:latin typeface="Arial" charset="0"/>
        </a:defRPr>
      </a:lvl2pPr>
      <a:lvl3pPr marL="856060" indent="-171450" algn="l" defTabSz="684610" rtl="0" eaLnBrk="0" fontAlgn="base" hangingPunct="0">
        <a:spcBef>
          <a:spcPct val="20000"/>
        </a:spcBef>
        <a:spcAft>
          <a:spcPct val="0"/>
        </a:spcAft>
        <a:buChar char="•"/>
        <a:defRPr sz="1800">
          <a:solidFill>
            <a:schemeClr val="tx1"/>
          </a:solidFill>
          <a:latin typeface="Arial" charset="0"/>
        </a:defRPr>
      </a:lvl3pPr>
      <a:lvl4pPr marL="1200150" indent="-171450" algn="l" defTabSz="684610" rtl="0" eaLnBrk="0" fontAlgn="base" hangingPunct="0">
        <a:spcBef>
          <a:spcPct val="20000"/>
        </a:spcBef>
        <a:spcAft>
          <a:spcPct val="0"/>
        </a:spcAft>
        <a:buChar char="–"/>
        <a:defRPr sz="1500">
          <a:solidFill>
            <a:schemeClr val="tx1"/>
          </a:solidFill>
          <a:latin typeface="Arial" charset="0"/>
        </a:defRPr>
      </a:lvl4pPr>
      <a:lvl5pPr marL="1541860" indent="-171450" algn="l" defTabSz="684610" rtl="0" eaLnBrk="0" fontAlgn="base" hangingPunct="0">
        <a:spcBef>
          <a:spcPct val="20000"/>
        </a:spcBef>
        <a:spcAft>
          <a:spcPct val="0"/>
        </a:spcAft>
        <a:buChar char="»"/>
        <a:defRPr sz="1500">
          <a:solidFill>
            <a:schemeClr val="tx1"/>
          </a:solidFill>
          <a:latin typeface="Arial" charset="0"/>
        </a:defRPr>
      </a:lvl5pPr>
      <a:lvl6pPr marL="1773257" indent="-171476" algn="l" defTabSz="685104" rtl="0" fontAlgn="base">
        <a:spcBef>
          <a:spcPct val="20000"/>
        </a:spcBef>
        <a:spcAft>
          <a:spcPct val="0"/>
        </a:spcAft>
        <a:buChar char="»"/>
        <a:defRPr sz="1500">
          <a:solidFill>
            <a:schemeClr val="tx1"/>
          </a:solidFill>
          <a:latin typeface="+mn-lt"/>
        </a:defRPr>
      </a:lvl6pPr>
      <a:lvl7pPr marL="2004028" indent="-171476" algn="l" defTabSz="685104" rtl="0" fontAlgn="base">
        <a:spcBef>
          <a:spcPct val="20000"/>
        </a:spcBef>
        <a:spcAft>
          <a:spcPct val="0"/>
        </a:spcAft>
        <a:buChar char="»"/>
        <a:defRPr sz="1500">
          <a:solidFill>
            <a:schemeClr val="tx1"/>
          </a:solidFill>
          <a:latin typeface="+mn-lt"/>
        </a:defRPr>
      </a:lvl7pPr>
      <a:lvl8pPr marL="2234800" indent="-171476" algn="l" defTabSz="685104" rtl="0" fontAlgn="base">
        <a:spcBef>
          <a:spcPct val="20000"/>
        </a:spcBef>
        <a:spcAft>
          <a:spcPct val="0"/>
        </a:spcAft>
        <a:buChar char="»"/>
        <a:defRPr sz="1500">
          <a:solidFill>
            <a:schemeClr val="tx1"/>
          </a:solidFill>
          <a:latin typeface="+mn-lt"/>
        </a:defRPr>
      </a:lvl8pPr>
      <a:lvl9pPr marL="2465572" indent="-171476" algn="l" defTabSz="685104" rtl="0" fontAlgn="base">
        <a:spcBef>
          <a:spcPct val="20000"/>
        </a:spcBef>
        <a:spcAft>
          <a:spcPct val="0"/>
        </a:spcAft>
        <a:buChar char="»"/>
        <a:defRPr sz="1500">
          <a:solidFill>
            <a:schemeClr val="tx1"/>
          </a:solidFill>
          <a:latin typeface="+mn-lt"/>
        </a:defRPr>
      </a:lvl9pPr>
    </p:bodyStyle>
    <p:otherStyle>
      <a:defPPr>
        <a:defRPr lang="en-US"/>
      </a:defPPr>
      <a:lvl1pPr marL="0" algn="l" defTabSz="461543" rtl="0" eaLnBrk="1" latinLnBrk="0" hangingPunct="1">
        <a:defRPr sz="900" kern="1200">
          <a:solidFill>
            <a:schemeClr val="tx1"/>
          </a:solidFill>
          <a:latin typeface="+mn-lt"/>
          <a:ea typeface="+mn-ea"/>
          <a:cs typeface="+mn-cs"/>
        </a:defRPr>
      </a:lvl1pPr>
      <a:lvl2pPr marL="230772" algn="l" defTabSz="461543" rtl="0" eaLnBrk="1" latinLnBrk="0" hangingPunct="1">
        <a:defRPr sz="900" kern="1200">
          <a:solidFill>
            <a:schemeClr val="tx1"/>
          </a:solidFill>
          <a:latin typeface="+mn-lt"/>
          <a:ea typeface="+mn-ea"/>
          <a:cs typeface="+mn-cs"/>
        </a:defRPr>
      </a:lvl2pPr>
      <a:lvl3pPr marL="461543" algn="l" defTabSz="461543" rtl="0" eaLnBrk="1" latinLnBrk="0" hangingPunct="1">
        <a:defRPr sz="900" kern="1200">
          <a:solidFill>
            <a:schemeClr val="tx1"/>
          </a:solidFill>
          <a:latin typeface="+mn-lt"/>
          <a:ea typeface="+mn-ea"/>
          <a:cs typeface="+mn-cs"/>
        </a:defRPr>
      </a:lvl3pPr>
      <a:lvl4pPr marL="692315" algn="l" defTabSz="461543" rtl="0" eaLnBrk="1" latinLnBrk="0" hangingPunct="1">
        <a:defRPr sz="900" kern="1200">
          <a:solidFill>
            <a:schemeClr val="tx1"/>
          </a:solidFill>
          <a:latin typeface="+mn-lt"/>
          <a:ea typeface="+mn-ea"/>
          <a:cs typeface="+mn-cs"/>
        </a:defRPr>
      </a:lvl4pPr>
      <a:lvl5pPr marL="923087" algn="l" defTabSz="461543" rtl="0" eaLnBrk="1" latinLnBrk="0" hangingPunct="1">
        <a:defRPr sz="900" kern="1200">
          <a:solidFill>
            <a:schemeClr val="tx1"/>
          </a:solidFill>
          <a:latin typeface="+mn-lt"/>
          <a:ea typeface="+mn-ea"/>
          <a:cs typeface="+mn-cs"/>
        </a:defRPr>
      </a:lvl5pPr>
      <a:lvl6pPr marL="1153859" algn="l" defTabSz="461543" rtl="0" eaLnBrk="1" latinLnBrk="0" hangingPunct="1">
        <a:defRPr sz="900" kern="1200">
          <a:solidFill>
            <a:schemeClr val="tx1"/>
          </a:solidFill>
          <a:latin typeface="+mn-lt"/>
          <a:ea typeface="+mn-ea"/>
          <a:cs typeface="+mn-cs"/>
        </a:defRPr>
      </a:lvl6pPr>
      <a:lvl7pPr marL="1384631" algn="l" defTabSz="461543" rtl="0" eaLnBrk="1" latinLnBrk="0" hangingPunct="1">
        <a:defRPr sz="900" kern="1200">
          <a:solidFill>
            <a:schemeClr val="tx1"/>
          </a:solidFill>
          <a:latin typeface="+mn-lt"/>
          <a:ea typeface="+mn-ea"/>
          <a:cs typeface="+mn-cs"/>
        </a:defRPr>
      </a:lvl7pPr>
      <a:lvl8pPr marL="1615402" algn="l" defTabSz="461543" rtl="0" eaLnBrk="1" latinLnBrk="0" hangingPunct="1">
        <a:defRPr sz="900" kern="1200">
          <a:solidFill>
            <a:schemeClr val="tx1"/>
          </a:solidFill>
          <a:latin typeface="+mn-lt"/>
          <a:ea typeface="+mn-ea"/>
          <a:cs typeface="+mn-cs"/>
        </a:defRPr>
      </a:lvl8pPr>
      <a:lvl9pPr marL="1846174" algn="l" defTabSz="461543" rtl="0" eaLnBrk="1" latinLnBrk="0" hangingPunct="1">
        <a:defRPr sz="9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0525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24241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 name="TextBox 19"/>
          <p:cNvSpPr txBox="1"/>
          <p:nvPr/>
        </p:nvSpPr>
        <p:spPr>
          <a:xfrm>
            <a:off x="8269288" y="6642100"/>
            <a:ext cx="874712" cy="215900"/>
          </a:xfrm>
          <a:prstGeom prst="rect">
            <a:avLst/>
          </a:prstGeom>
          <a:noFill/>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base" hangingPunct="1">
              <a:spcBef>
                <a:spcPct val="0"/>
              </a:spcBef>
              <a:spcAft>
                <a:spcPct val="0"/>
              </a:spcAft>
              <a:defRPr/>
            </a:pPr>
            <a:fld id="{0042630B-7D82-4683-922D-70F1A32E7B78}" type="slidenum">
              <a:rPr lang="en-US" altLang="en-US" sz="800" b="1" smtClean="0">
                <a:solidFill>
                  <a:srgbClr val="000000"/>
                </a:solidFill>
              </a:rPr>
              <a:pPr algn="r" eaLnBrk="1" fontAlgn="base" hangingPunct="1">
                <a:spcBef>
                  <a:spcPct val="0"/>
                </a:spcBef>
                <a:spcAft>
                  <a:spcPct val="0"/>
                </a:spcAft>
                <a:defRPr/>
              </a:pPr>
              <a:t>‹#›</a:t>
            </a:fld>
            <a:endParaRPr lang="en-US" altLang="en-US" sz="800" b="1" dirty="0" smtClean="0">
              <a:solidFill>
                <a:srgbClr val="000000"/>
              </a:solidFill>
            </a:endParaRPr>
          </a:p>
        </p:txBody>
      </p:sp>
      <p:sp>
        <p:nvSpPr>
          <p:cNvPr id="1029" name="Text Box 28"/>
          <p:cNvSpPr txBox="1">
            <a:spLocks noChangeArrowheads="1"/>
          </p:cNvSpPr>
          <p:nvPr/>
        </p:nvSpPr>
        <p:spPr bwMode="auto">
          <a:xfrm>
            <a:off x="2827338" y="6716713"/>
            <a:ext cx="3497262"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900" b="1" dirty="0" smtClean="0">
                <a:solidFill>
                  <a:srgbClr val="008000"/>
                </a:solidFill>
                <a:latin typeface=" Arial"/>
              </a:rPr>
              <a:t>UNCLASSIFIED//FOUO</a:t>
            </a:r>
          </a:p>
        </p:txBody>
      </p:sp>
      <p:pic>
        <p:nvPicPr>
          <p:cNvPr id="1035" name="Picture 17" descr="P-300-Md-BOTG-Brand-Banner-Horz"/>
          <p:cNvPicPr>
            <a:picLocks noChangeAspect="1" noChangeArrowheads="1"/>
          </p:cNvPicPr>
          <p:nvPr/>
        </p:nvPicPr>
        <p:blipFill>
          <a:blip r:embed="rId14" cstate="screen">
            <a:extLst>
              <a:ext uri="{28A0092B-C50C-407E-A947-70E740481C1C}">
                <a14:useLocalDpi xmlns:a14="http://schemas.microsoft.com/office/drawing/2010/main" val="0"/>
              </a:ext>
            </a:extLst>
          </a:blip>
          <a:srcRect l="2744" t="10001" r="77745"/>
          <a:stretch>
            <a:fillRect/>
          </a:stretch>
        </p:blipFill>
        <p:spPr bwMode="auto">
          <a:xfrm>
            <a:off x="1" y="-28"/>
            <a:ext cx="456678" cy="64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6" name="Group 8"/>
          <p:cNvGrpSpPr>
            <a:grpSpLocks/>
          </p:cNvGrpSpPr>
          <p:nvPr/>
        </p:nvGrpSpPr>
        <p:grpSpPr bwMode="auto">
          <a:xfrm>
            <a:off x="0" y="633002"/>
            <a:ext cx="9143790" cy="105185"/>
            <a:chOff x="192" y="1023"/>
            <a:chExt cx="5376" cy="96"/>
          </a:xfrm>
        </p:grpSpPr>
        <p:sp>
          <p:nvSpPr>
            <p:cNvPr id="1041" name="Rectangle 9"/>
            <p:cNvSpPr>
              <a:spLocks noChangeArrowheads="1"/>
            </p:cNvSpPr>
            <p:nvPr/>
          </p:nvSpPr>
          <p:spPr bwMode="auto">
            <a:xfrm>
              <a:off x="192" y="1023"/>
              <a:ext cx="5376" cy="48"/>
            </a:xfrm>
            <a:prstGeom prst="rect">
              <a:avLst/>
            </a:prstGeom>
            <a:solidFill>
              <a:srgbClr val="FFD521"/>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dirty="0" smtClean="0">
                <a:solidFill>
                  <a:srgbClr val="000000"/>
                </a:solidFill>
                <a:latin typeface="Times New Roman" panose="02020603050405020304" pitchFamily="18" charset="0"/>
              </a:endParaRPr>
            </a:p>
          </p:txBody>
        </p:sp>
        <p:sp>
          <p:nvSpPr>
            <p:cNvPr id="1042" name="Rectangle 10"/>
            <p:cNvSpPr>
              <a:spLocks noChangeArrowheads="1"/>
            </p:cNvSpPr>
            <p:nvPr/>
          </p:nvSpPr>
          <p:spPr bwMode="auto">
            <a:xfrm>
              <a:off x="192" y="1071"/>
              <a:ext cx="5376" cy="48"/>
            </a:xfrm>
            <a:prstGeom prst="rect">
              <a:avLst/>
            </a:prstGeom>
            <a:solidFill>
              <a:srgbClr val="000000"/>
            </a:solidFill>
            <a:ln w="9525">
              <a:solidFill>
                <a:srgbClr val="00000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dirty="0" smtClean="0">
                <a:solidFill>
                  <a:srgbClr val="000000"/>
                </a:solidFill>
                <a:latin typeface="Times New Roman" panose="02020603050405020304" pitchFamily="18" charset="0"/>
              </a:endParaRPr>
            </a:p>
          </p:txBody>
        </p:sp>
      </p:grpSp>
      <p:sp>
        <p:nvSpPr>
          <p:cNvPr id="1038" name="Rectangle 16"/>
          <p:cNvSpPr>
            <a:spLocks noChangeArrowheads="1"/>
          </p:cNvSpPr>
          <p:nvPr/>
        </p:nvSpPr>
        <p:spPr bwMode="auto">
          <a:xfrm>
            <a:off x="3389313" y="-4763"/>
            <a:ext cx="5761037" cy="63976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6493" tIns="43247" rIns="86493" bIns="43247" anchor="ctr"/>
          <a:lstStyle>
            <a:lvl1pPr defTabSz="865188">
              <a:defRPr>
                <a:solidFill>
                  <a:schemeClr val="tx1"/>
                </a:solidFill>
                <a:latin typeface="Arial" panose="020B0604020202020204" pitchFamily="34" charset="0"/>
                <a:cs typeface="Arial" panose="020B0604020202020204" pitchFamily="34" charset="0"/>
              </a:defRPr>
            </a:lvl1pPr>
            <a:lvl2pPr marL="742950" indent="-285750" defTabSz="865188">
              <a:defRPr>
                <a:solidFill>
                  <a:schemeClr val="tx1"/>
                </a:solidFill>
                <a:latin typeface="Arial" panose="020B0604020202020204" pitchFamily="34" charset="0"/>
                <a:cs typeface="Arial" panose="020B0604020202020204" pitchFamily="34" charset="0"/>
              </a:defRPr>
            </a:lvl2pPr>
            <a:lvl3pPr marL="1143000" indent="-228600" defTabSz="865188">
              <a:defRPr>
                <a:solidFill>
                  <a:schemeClr val="tx1"/>
                </a:solidFill>
                <a:latin typeface="Arial" panose="020B0604020202020204" pitchFamily="34" charset="0"/>
                <a:cs typeface="Arial" panose="020B0604020202020204" pitchFamily="34" charset="0"/>
              </a:defRPr>
            </a:lvl3pPr>
            <a:lvl4pPr marL="1600200" indent="-228600" defTabSz="865188">
              <a:defRPr>
                <a:solidFill>
                  <a:schemeClr val="tx1"/>
                </a:solidFill>
                <a:latin typeface="Arial" panose="020B0604020202020204" pitchFamily="34" charset="0"/>
                <a:cs typeface="Arial" panose="020B0604020202020204" pitchFamily="34" charset="0"/>
              </a:defRPr>
            </a:lvl4pPr>
            <a:lvl5pPr marL="2057400" indent="-228600" defTabSz="865188">
              <a:defRPr>
                <a:solidFill>
                  <a:schemeClr val="tx1"/>
                </a:solidFill>
                <a:latin typeface="Arial" panose="020B0604020202020204" pitchFamily="34" charset="0"/>
                <a:cs typeface="Arial" panose="020B0604020202020204" pitchFamily="34" charset="0"/>
              </a:defRPr>
            </a:lvl5pPr>
            <a:lvl6pPr marL="25146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endParaRPr lang="en-US" altLang="en-US" sz="1900" b="1" dirty="0" smtClean="0">
              <a:solidFill>
                <a:srgbClr val="000000"/>
              </a:solidFill>
            </a:endParaRPr>
          </a:p>
        </p:txBody>
      </p:sp>
      <p:sp>
        <p:nvSpPr>
          <p:cNvPr id="1031" name="Text Box 28"/>
          <p:cNvSpPr txBox="1">
            <a:spLocks noChangeArrowheads="1"/>
          </p:cNvSpPr>
          <p:nvPr/>
        </p:nvSpPr>
        <p:spPr bwMode="auto">
          <a:xfrm>
            <a:off x="2787650" y="-9525"/>
            <a:ext cx="14906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r>
              <a:rPr lang="en-US" altLang="en-US" sz="1000" b="1" dirty="0" smtClean="0">
                <a:solidFill>
                  <a:srgbClr val="00CC00"/>
                </a:solidFill>
                <a:latin typeface="Times New Roman" panose="02020603050405020304" pitchFamily="18" charset="0"/>
              </a:rPr>
              <a:t> UNCLASS/FOUO</a:t>
            </a:r>
          </a:p>
        </p:txBody>
      </p:sp>
      <p:sp>
        <p:nvSpPr>
          <p:cNvPr id="1032" name="Rectangle 32"/>
          <p:cNvSpPr>
            <a:spLocks noChangeArrowheads="1"/>
          </p:cNvSpPr>
          <p:nvPr/>
        </p:nvSpPr>
        <p:spPr bwMode="auto">
          <a:xfrm>
            <a:off x="454025" y="0"/>
            <a:ext cx="4022725" cy="6397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r>
              <a:rPr lang="en-US" altLang="en-US" sz="1700" b="1" dirty="0" smtClean="0">
                <a:solidFill>
                  <a:srgbClr val="F6C700"/>
                </a:solidFill>
              </a:rPr>
              <a:t>AMERICA’S ARMY:</a:t>
            </a:r>
          </a:p>
          <a:p>
            <a:pPr fontAlgn="base">
              <a:spcBef>
                <a:spcPct val="0"/>
              </a:spcBef>
              <a:spcAft>
                <a:spcPct val="0"/>
              </a:spcAft>
              <a:defRPr/>
            </a:pPr>
            <a:r>
              <a:rPr lang="en-US" altLang="en-US" sz="1500" b="1" dirty="0" smtClean="0">
                <a:solidFill>
                  <a:srgbClr val="969696"/>
                </a:solidFill>
              </a:rPr>
              <a:t>Globally Responsive, Regionally Engaged</a:t>
            </a:r>
          </a:p>
        </p:txBody>
      </p:sp>
    </p:spTree>
    <p:extLst>
      <p:ext uri="{BB962C8B-B14F-4D97-AF65-F5344CB8AC3E}">
        <p14:creationId xmlns:p14="http://schemas.microsoft.com/office/powerpoint/2010/main" val="819721138"/>
      </p:ext>
    </p:extLst>
  </p:cSld>
  <p:clrMap bg1="lt1" tx1="dk1" bg2="lt2" tx2="dk2" accent1="accent1" accent2="accent2" accent3="accent3" accent4="accent4" accent5="accent5" accent6="accent6" hlink="hlink" folHlink="folHlink"/>
  <p:sldLayoutIdLst>
    <p:sldLayoutId id="2147490278" r:id="rId1"/>
    <p:sldLayoutId id="2147490279" r:id="rId2"/>
    <p:sldLayoutId id="2147490280" r:id="rId3"/>
    <p:sldLayoutId id="2147490281" r:id="rId4"/>
    <p:sldLayoutId id="2147490282" r:id="rId5"/>
    <p:sldLayoutId id="2147490283" r:id="rId6"/>
    <p:sldLayoutId id="2147490284" r:id="rId7"/>
    <p:sldLayoutId id="2147490285" r:id="rId8"/>
    <p:sldLayoutId id="2147490286" r:id="rId9"/>
    <p:sldLayoutId id="2147490287" r:id="rId10"/>
    <p:sldLayoutId id="2147490288" r:id="rId11"/>
    <p:sldLayoutId id="2147490289" r:id="rId12"/>
  </p:sldLayoutIdLst>
  <p:timing>
    <p:tnLst>
      <p:par>
        <p:cTn id="1" dur="indefinite" restart="never" nodeType="tmRoot"/>
      </p:par>
    </p:tnLst>
  </p:timing>
  <p:hf sldNum="0" hdr="0" ftr="0" dt="0"/>
  <p:txStyles>
    <p:titleStyle>
      <a:lvl1pPr algn="ctr" rtl="0" eaLnBrk="1" fontAlgn="base" hangingPunct="1">
        <a:spcBef>
          <a:spcPct val="0"/>
        </a:spcBef>
        <a:spcAft>
          <a:spcPct val="0"/>
        </a:spcAft>
        <a:defRPr sz="4400">
          <a:solidFill>
            <a:schemeClr val="tx2"/>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800">
          <a:solidFill>
            <a:schemeClr val="tx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3"/>
            </p:custDataLst>
          </p:nvPr>
        </p:nvGraphicFramePr>
        <p:xfrm>
          <a:off x="1514" y="1593"/>
          <a:ext cx="1511" cy="1587"/>
        </p:xfrm>
        <a:graphic>
          <a:graphicData uri="http://schemas.openxmlformats.org/presentationml/2006/ole">
            <mc:AlternateContent xmlns:mc="http://schemas.openxmlformats.org/markup-compatibility/2006">
              <mc:Choice xmlns:v="urn:schemas-microsoft-com:vml" Requires="v">
                <p:oleObj spid="_x0000_s47194" name="think-cell Slide" r:id="rId14" imgW="270" imgH="270" progId="">
                  <p:embed/>
                </p:oleObj>
              </mc:Choice>
              <mc:Fallback>
                <p:oleObj name="think-cell Slide" r:id="rId14" imgW="270" imgH="270" progId="">
                  <p:embed/>
                  <p:pic>
                    <p:nvPicPr>
                      <p:cNvPr id="11" name="Object 10" hidden="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14" y="1593"/>
                        <a:ext cx="1511"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a:xfrm>
            <a:off x="1289932" y="0"/>
            <a:ext cx="7854069" cy="831600"/>
          </a:xfrm>
          <a:prstGeom prst="rect">
            <a:avLst/>
          </a:prstGeom>
        </p:spPr>
        <p:txBody>
          <a:bodyPr vert="horz" lIns="0" tIns="45720" rIns="0" bIns="45720" rtlCol="0" anchor="b" anchorCtr="0">
            <a:noAutofit/>
          </a:bodyPr>
          <a:lstStyle/>
          <a:p>
            <a:r>
              <a:rPr lang="en-US" noProof="0" dirty="0" smtClean="0"/>
              <a:t>Click to edit Master title style</a:t>
            </a:r>
            <a:endParaRPr lang="en-US" noProof="0" dirty="0"/>
          </a:p>
        </p:txBody>
      </p:sp>
      <p:sp>
        <p:nvSpPr>
          <p:cNvPr id="3" name="Text Placeholder 2"/>
          <p:cNvSpPr>
            <a:spLocks noGrp="1"/>
          </p:cNvSpPr>
          <p:nvPr>
            <p:ph type="body" idx="1"/>
          </p:nvPr>
        </p:nvSpPr>
        <p:spPr>
          <a:xfrm>
            <a:off x="422031" y="1508400"/>
            <a:ext cx="8301046" cy="4590000"/>
          </a:xfrm>
          <a:prstGeom prst="rect">
            <a:avLst/>
          </a:prstGeom>
        </p:spPr>
        <p:txBody>
          <a:bodyPr vert="horz" lIns="0" tIns="0" rIns="0" bIns="0" rtlCol="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9" name="TextBox 18"/>
          <p:cNvSpPr txBox="1"/>
          <p:nvPr/>
        </p:nvSpPr>
        <p:spPr>
          <a:xfrm>
            <a:off x="8839200" y="6654800"/>
            <a:ext cx="175846" cy="127000"/>
          </a:xfrm>
          <a:prstGeom prst="rect">
            <a:avLst/>
          </a:prstGeom>
          <a:noFill/>
          <a:ln/>
          <a:effectLst/>
        </p:spPr>
        <p:txBody>
          <a:bodyPr wrap="none" lIns="0" tIns="0" rIns="0" bIns="0" rtlCol="0">
            <a:noAutofit/>
          </a:bodyPr>
          <a:lstStyle/>
          <a:p>
            <a:pPr algn="r">
              <a:defRPr/>
            </a:pPr>
            <a:fld id="{991C6C56-31C0-4759-BF4C-6ECBC2C24035}" type="slidenum">
              <a:rPr lang="en-US" sz="900">
                <a:solidFill>
                  <a:srgbClr val="000000"/>
                </a:solidFill>
                <a:latin typeface="Calibri" panose="020F0502020204030204" pitchFamily="34" charset="0"/>
              </a:rPr>
              <a:pPr algn="r">
                <a:defRPr/>
              </a:pPr>
              <a:t>‹#›</a:t>
            </a:fld>
            <a:endParaRPr lang="en-US" sz="900" dirty="0">
              <a:solidFill>
                <a:srgbClr val="000000"/>
              </a:solidFill>
              <a:latin typeface="Calibri" panose="020F0502020204030204" pitchFamily="34" charset="0"/>
            </a:endParaRPr>
          </a:p>
        </p:txBody>
      </p:sp>
      <p:pic>
        <p:nvPicPr>
          <p:cNvPr id="7" name="Picture 13" descr="07-brand-logo-c1-onwhite"/>
          <p:cNvPicPr>
            <a:picLocks noChangeAspect="1" noChangeArrowheads="1"/>
          </p:cNvPicPr>
          <p:nvPr userDrawn="1"/>
        </p:nvPicPr>
        <p:blipFill>
          <a:blip r:embed="rId16" cstate="print"/>
          <a:srcRect l="36885" t="16470" r="40715" b="35385"/>
          <a:stretch>
            <a:fillRect/>
          </a:stretch>
        </p:blipFill>
        <p:spPr bwMode="auto">
          <a:xfrm>
            <a:off x="50801" y="50800"/>
            <a:ext cx="565150" cy="762000"/>
          </a:xfrm>
          <a:prstGeom prst="rect">
            <a:avLst/>
          </a:prstGeom>
          <a:noFill/>
          <a:ln w="9525">
            <a:noFill/>
            <a:miter lim="800000"/>
            <a:headEnd/>
            <a:tailEnd/>
          </a:ln>
        </p:spPr>
      </p:pic>
      <p:sp>
        <p:nvSpPr>
          <p:cNvPr id="8" name="Rectangle 7"/>
          <p:cNvSpPr/>
          <p:nvPr userDrawn="1"/>
        </p:nvSpPr>
        <p:spPr>
          <a:xfrm>
            <a:off x="3364631" y="6581001"/>
            <a:ext cx="2414739" cy="276999"/>
          </a:xfrm>
          <a:prstGeom prst="rect">
            <a:avLst/>
          </a:prstGeom>
        </p:spPr>
        <p:txBody>
          <a:bodyPr wrap="square">
            <a:spAutoFit/>
          </a:bodyPr>
          <a:lstStyle/>
          <a:p>
            <a:pPr algn="ctr" fontAlgn="base">
              <a:spcBef>
                <a:spcPct val="0"/>
              </a:spcBef>
              <a:spcAft>
                <a:spcPct val="0"/>
              </a:spcAft>
            </a:pPr>
            <a:r>
              <a:rPr lang="en-US" sz="1200" dirty="0" smtClean="0">
                <a:solidFill>
                  <a:srgbClr val="006500"/>
                </a:solidFill>
                <a:latin typeface="Arial Narrow" panose="020B0606020202030204" pitchFamily="34" charset="0"/>
                <a:cs typeface="Arial" pitchFamily="34" charset="0"/>
              </a:rPr>
              <a:t>UNCLASSIFIED // For Official Use Only</a:t>
            </a:r>
            <a:endParaRPr lang="en-US" sz="1200" dirty="0">
              <a:solidFill>
                <a:prstClr val="black"/>
              </a:solidFill>
              <a:latin typeface="Arial Narrow" panose="020B0606020202030204" pitchFamily="34" charset="0"/>
              <a:cs typeface="Arial" pitchFamily="34" charset="0"/>
            </a:endParaRPr>
          </a:p>
        </p:txBody>
      </p:sp>
    </p:spTree>
    <p:extLst>
      <p:ext uri="{BB962C8B-B14F-4D97-AF65-F5344CB8AC3E}">
        <p14:creationId xmlns:p14="http://schemas.microsoft.com/office/powerpoint/2010/main" val="1805562633"/>
      </p:ext>
    </p:extLst>
  </p:cSld>
  <p:clrMap bg1="lt1" tx1="dk1" bg2="lt2" tx2="dk2" accent1="accent1" accent2="accent2" accent3="accent3" accent4="accent4" accent5="accent5" accent6="accent6" hlink="hlink" folHlink="folHlink"/>
  <p:sldLayoutIdLst>
    <p:sldLayoutId id="2147490317" r:id="rId1"/>
    <p:sldLayoutId id="2147490318" r:id="rId2"/>
    <p:sldLayoutId id="2147490319" r:id="rId3"/>
    <p:sldLayoutId id="2147490320" r:id="rId4"/>
    <p:sldLayoutId id="2147490321" r:id="rId5"/>
    <p:sldLayoutId id="2147490322" r:id="rId6"/>
    <p:sldLayoutId id="2147490323" r:id="rId7"/>
    <p:sldLayoutId id="2147490324" r:id="rId8"/>
    <p:sldLayoutId id="2147490325" r:id="rId9"/>
    <p:sldLayoutId id="2147490326" r:id="rId10"/>
  </p:sldLayoutIdLst>
  <p:timing>
    <p:tnLst>
      <p:par>
        <p:cTn id="1" dur="indefinite" restart="never" nodeType="tmRoot"/>
      </p:par>
    </p:tnLst>
  </p:timing>
  <p:hf hdr="0" dt="0"/>
  <p:txStyles>
    <p:titleStyle>
      <a:lvl1pPr algn="r" defTabSz="685800" rtl="0" eaLnBrk="1" latinLnBrk="0" hangingPunct="1">
        <a:spcBef>
          <a:spcPct val="0"/>
        </a:spcBef>
        <a:buNone/>
        <a:defRPr sz="2400" b="1" i="0" kern="1200">
          <a:solidFill>
            <a:schemeClr val="tx1"/>
          </a:solidFill>
          <a:latin typeface="+mj-lt"/>
          <a:ea typeface="+mj-ea"/>
          <a:cs typeface="+mj-cs"/>
        </a:defRPr>
      </a:lvl1pPr>
    </p:titleStyle>
    <p:bodyStyle>
      <a:lvl1pPr marL="0" indent="0" algn="l" defTabSz="685800" rtl="0" eaLnBrk="1" latinLnBrk="0" hangingPunct="1">
        <a:spcBef>
          <a:spcPct val="20000"/>
        </a:spcBef>
        <a:buFontTx/>
        <a:buNone/>
        <a:defRPr sz="1200" b="1" kern="1200">
          <a:solidFill>
            <a:schemeClr val="tx1"/>
          </a:solidFill>
          <a:latin typeface="+mn-lt"/>
          <a:ea typeface="+mn-ea"/>
          <a:cs typeface="+mn-cs"/>
        </a:defRPr>
      </a:lvl1pPr>
      <a:lvl2pPr marL="342900" indent="-171450" algn="l" defTabSz="685800"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2pPr>
      <a:lvl3pPr marL="685800" indent="-171450" algn="l" defTabSz="685800"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3pPr>
      <a:lvl4pPr marL="1032272" indent="-175022" algn="l" defTabSz="685800"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4pPr>
      <a:lvl5pPr marL="1544241" indent="-172641" algn="l" defTabSz="685800"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Slide Number Placeholder 34"/>
          <p:cNvSpPr>
            <a:spLocks noGrp="1"/>
          </p:cNvSpPr>
          <p:nvPr>
            <p:ph type="sldNum" sz="quarter" idx="4"/>
          </p:nvPr>
        </p:nvSpPr>
        <p:spPr>
          <a:xfrm>
            <a:off x="8939139" y="6621465"/>
            <a:ext cx="141064" cy="138499"/>
          </a:xfrm>
          <a:prstGeom prst="rect">
            <a:avLst/>
          </a:prstGeom>
        </p:spPr>
        <p:txBody>
          <a:bodyPr wrap="none" lIns="0" tIns="0" rIns="0" bIns="0">
            <a:spAutoFit/>
          </a:bodyPr>
          <a:lstStyle>
            <a:lvl1pPr algn="r">
              <a:defRPr sz="900">
                <a:solidFill>
                  <a:schemeClr val="tx1"/>
                </a:solidFill>
                <a:latin typeface="Arial" charset="0"/>
              </a:defRPr>
            </a:lvl1pPr>
          </a:lstStyle>
          <a:p>
            <a:pPr fontAlgn="base">
              <a:spcBef>
                <a:spcPct val="0"/>
              </a:spcBef>
              <a:spcAft>
                <a:spcPct val="0"/>
              </a:spcAft>
              <a:defRPr/>
            </a:pPr>
            <a:fld id="{28D6967D-3090-4410-9A5E-5CF9E944BAA2}" type="slidenum">
              <a:rPr lang="en-US" smtClean="0"/>
              <a:pPr fontAlgn="base">
                <a:spcBef>
                  <a:spcPct val="0"/>
                </a:spcBef>
                <a:spcAft>
                  <a:spcPct val="0"/>
                </a:spcAft>
                <a:defRPr/>
              </a:pPr>
              <a:t>‹#›</a:t>
            </a:fld>
            <a:endParaRPr lang="en-US" dirty="0"/>
          </a:p>
        </p:txBody>
      </p:sp>
      <p:sp>
        <p:nvSpPr>
          <p:cNvPr id="6" name="Text Box 18"/>
          <p:cNvSpPr txBox="1">
            <a:spLocks noChangeArrowheads="1"/>
          </p:cNvSpPr>
          <p:nvPr userDrawn="1"/>
        </p:nvSpPr>
        <p:spPr bwMode="auto">
          <a:xfrm>
            <a:off x="0" y="3"/>
            <a:ext cx="9144000" cy="217097"/>
          </a:xfrm>
          <a:prstGeom prst="rect">
            <a:avLst/>
          </a:prstGeom>
          <a:noFill/>
          <a:ln w="9525">
            <a:noFill/>
            <a:miter lim="800000"/>
            <a:headEnd/>
            <a:tailEnd/>
          </a:ln>
        </p:spPr>
        <p:txBody>
          <a:bodyPr wrap="square" lIns="91427" tIns="45713" rIns="91427" bIns="45713">
            <a:spAutoFit/>
          </a:bodyPr>
          <a:lstStyle/>
          <a:p>
            <a:pPr algn="ctr">
              <a:lnSpc>
                <a:spcPct val="90000"/>
              </a:lnSpc>
              <a:spcBef>
                <a:spcPct val="50000"/>
              </a:spcBef>
              <a:buClr>
                <a:srgbClr val="FFFFFF"/>
              </a:buClr>
              <a:buFont typeface="ZapfDingbats"/>
              <a:buNone/>
              <a:defRPr/>
            </a:pPr>
            <a:r>
              <a:rPr lang="en-US" sz="901" b="1" kern="0" dirty="0" smtClean="0">
                <a:solidFill>
                  <a:srgbClr val="006600"/>
                </a:solidFill>
                <a:latin typeface="Arial" pitchFamily="34" charset="0"/>
              </a:rPr>
              <a:t>UNCLASSIFIED/DRAFT/PRE-DECISIONAL/NOT</a:t>
            </a:r>
            <a:r>
              <a:rPr lang="en-US" sz="901" b="1" kern="0" baseline="0" dirty="0" smtClean="0">
                <a:solidFill>
                  <a:srgbClr val="006600"/>
                </a:solidFill>
                <a:latin typeface="Arial" pitchFamily="34" charset="0"/>
              </a:rPr>
              <a:t> FOR DISTRIBUTION</a:t>
            </a:r>
            <a:endParaRPr lang="en-US" sz="901" b="1" kern="0" dirty="0" smtClean="0">
              <a:solidFill>
                <a:srgbClr val="006600"/>
              </a:solidFill>
              <a:latin typeface="Arial" pitchFamily="34" charset="0"/>
            </a:endParaRPr>
          </a:p>
        </p:txBody>
      </p:sp>
      <p:sp>
        <p:nvSpPr>
          <p:cNvPr id="8" name="Text Box 18"/>
          <p:cNvSpPr txBox="1">
            <a:spLocks noChangeArrowheads="1"/>
          </p:cNvSpPr>
          <p:nvPr userDrawn="1"/>
        </p:nvSpPr>
        <p:spPr bwMode="auto">
          <a:xfrm>
            <a:off x="-252748" y="6696314"/>
            <a:ext cx="9144000" cy="217097"/>
          </a:xfrm>
          <a:prstGeom prst="rect">
            <a:avLst/>
          </a:prstGeom>
          <a:noFill/>
          <a:ln w="9525">
            <a:noFill/>
            <a:miter lim="800000"/>
            <a:headEnd/>
            <a:tailEnd/>
          </a:ln>
        </p:spPr>
        <p:txBody>
          <a:bodyPr wrap="square" lIns="91427" tIns="45713" rIns="91427" bIns="45713">
            <a:spAutoFit/>
          </a:bodyPr>
          <a:lstStyle/>
          <a:p>
            <a:pPr algn="ctr">
              <a:lnSpc>
                <a:spcPct val="90000"/>
              </a:lnSpc>
              <a:spcBef>
                <a:spcPct val="50000"/>
              </a:spcBef>
              <a:buClr>
                <a:srgbClr val="FFFFFF"/>
              </a:buClr>
              <a:buFont typeface="ZapfDingbats"/>
              <a:buNone/>
              <a:defRPr/>
            </a:pPr>
            <a:r>
              <a:rPr lang="en-US" sz="901" b="1" kern="0" dirty="0" smtClean="0">
                <a:solidFill>
                  <a:srgbClr val="006600"/>
                </a:solidFill>
                <a:latin typeface="Arial" pitchFamily="34" charset="0"/>
              </a:rPr>
              <a:t>UNCLASSIFIED/DRAFT/PRE-DECISIONAL/NOT</a:t>
            </a:r>
            <a:r>
              <a:rPr lang="en-US" sz="901" b="1" kern="0" baseline="0" dirty="0" smtClean="0">
                <a:solidFill>
                  <a:srgbClr val="006600"/>
                </a:solidFill>
                <a:latin typeface="Arial" pitchFamily="34" charset="0"/>
              </a:rPr>
              <a:t> FOR DISTRIBUTION</a:t>
            </a:r>
            <a:endParaRPr lang="en-US" sz="901" b="1" kern="0" dirty="0" smtClean="0">
              <a:solidFill>
                <a:srgbClr val="006600"/>
              </a:solidFill>
              <a:latin typeface="Arial" pitchFamily="34" charset="0"/>
            </a:endParaRPr>
          </a:p>
        </p:txBody>
      </p:sp>
      <p:pic>
        <p:nvPicPr>
          <p:cNvPr id="3" name="Picture 2"/>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30968" y="58706"/>
            <a:ext cx="392359" cy="500584"/>
          </a:xfrm>
          <a:prstGeom prst="rect">
            <a:avLst/>
          </a:prstGeom>
        </p:spPr>
      </p:pic>
      <p:sp>
        <p:nvSpPr>
          <p:cNvPr id="2" name="Title Placeholder 1"/>
          <p:cNvSpPr>
            <a:spLocks noGrp="1"/>
          </p:cNvSpPr>
          <p:nvPr>
            <p:ph type="title"/>
          </p:nvPr>
        </p:nvSpPr>
        <p:spPr>
          <a:xfrm>
            <a:off x="628650" y="270904"/>
            <a:ext cx="7886700" cy="194165"/>
          </a:xfrm>
          <a:prstGeom prst="rect">
            <a:avLst/>
          </a:prstGeom>
        </p:spPr>
        <p:txBody>
          <a:bodyPr vert="horz" lIns="91440" tIns="45720" rIns="91440" bIns="45720" rtlCol="0" anchor="ctr">
            <a:noAutofit/>
          </a:bodyPr>
          <a:lstStyle/>
          <a:p>
            <a:r>
              <a:rPr lang="en-US" smtClean="0"/>
              <a:t>Click to edit Master title style</a:t>
            </a:r>
            <a:endParaRPr lang="en-US"/>
          </a:p>
        </p:txBody>
      </p:sp>
      <p:sp>
        <p:nvSpPr>
          <p:cNvPr id="4" name="Text Placeholder 3"/>
          <p:cNvSpPr>
            <a:spLocks noGrp="1"/>
          </p:cNvSpPr>
          <p:nvPr>
            <p:ph type="body" idx="1"/>
          </p:nvPr>
        </p:nvSpPr>
        <p:spPr>
          <a:xfrm>
            <a:off x="628650" y="812981"/>
            <a:ext cx="7886700" cy="5363982"/>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68927234"/>
      </p:ext>
    </p:extLst>
  </p:cSld>
  <p:clrMap bg1="lt1" tx1="dk1" bg2="lt2" tx2="dk2" accent1="accent1" accent2="accent2" accent3="accent3" accent4="accent4" accent5="accent5" accent6="accent6" hlink="hlink" folHlink="folHlink"/>
  <p:sldLayoutIdLst>
    <p:sldLayoutId id="2147490337" r:id="rId1"/>
    <p:sldLayoutId id="2147490338" r:id="rId2"/>
  </p:sldLayoutIdLst>
  <p:timing>
    <p:tnLst>
      <p:par>
        <p:cTn id="1" dur="indefinite" restart="never" nodeType="tmRoot"/>
      </p:par>
    </p:tnLst>
  </p:timing>
  <p:hf sldNum="0" hdr="0" dt="0"/>
  <p:txStyles>
    <p:titleStyle>
      <a:lvl1pPr algn="ctr" rtl="0" eaLnBrk="0" fontAlgn="base" hangingPunct="0">
        <a:spcBef>
          <a:spcPct val="0"/>
        </a:spcBef>
        <a:spcAft>
          <a:spcPct val="0"/>
        </a:spcAft>
        <a:defRPr sz="2400" b="1" kern="1200">
          <a:solidFill>
            <a:schemeClr val="tx1"/>
          </a:solidFill>
          <a:latin typeface=" Arial"/>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69" algn="ctr" rtl="0" fontAlgn="base">
        <a:spcBef>
          <a:spcPct val="0"/>
        </a:spcBef>
        <a:spcAft>
          <a:spcPct val="0"/>
        </a:spcAft>
        <a:defRPr sz="4400">
          <a:solidFill>
            <a:schemeClr val="tx1"/>
          </a:solidFill>
          <a:latin typeface="Calibri" pitchFamily="34" charset="0"/>
        </a:defRPr>
      </a:lvl6pPr>
      <a:lvl7pPr marL="914336" algn="ctr" rtl="0" fontAlgn="base">
        <a:spcBef>
          <a:spcPct val="0"/>
        </a:spcBef>
        <a:spcAft>
          <a:spcPct val="0"/>
        </a:spcAft>
        <a:defRPr sz="4400">
          <a:solidFill>
            <a:schemeClr val="tx1"/>
          </a:solidFill>
          <a:latin typeface="Calibri" pitchFamily="34" charset="0"/>
        </a:defRPr>
      </a:lvl7pPr>
      <a:lvl8pPr marL="1371505" algn="ctr" rtl="0" fontAlgn="base">
        <a:spcBef>
          <a:spcPct val="0"/>
        </a:spcBef>
        <a:spcAft>
          <a:spcPct val="0"/>
        </a:spcAft>
        <a:defRPr sz="4400">
          <a:solidFill>
            <a:schemeClr val="tx1"/>
          </a:solidFill>
          <a:latin typeface="Calibri" pitchFamily="34" charset="0"/>
        </a:defRPr>
      </a:lvl8pPr>
      <a:lvl9pPr marL="1828673" algn="ctr" rtl="0" fontAlgn="base">
        <a:spcBef>
          <a:spcPct val="0"/>
        </a:spcBef>
        <a:spcAft>
          <a:spcPct val="0"/>
        </a:spcAft>
        <a:defRPr sz="4400">
          <a:solidFill>
            <a:schemeClr val="tx1"/>
          </a:solidFill>
          <a:latin typeface="Calibri" pitchFamily="34" charset="0"/>
        </a:defRPr>
      </a:lvl9pPr>
    </p:titleStyle>
    <p:bodyStyle>
      <a:lvl1pPr marL="341310" indent="-341310" algn="l" rtl="0" eaLnBrk="0" fontAlgn="base" hangingPunct="0">
        <a:spcBef>
          <a:spcPct val="20000"/>
        </a:spcBef>
        <a:spcAft>
          <a:spcPct val="0"/>
        </a:spcAft>
        <a:buFont typeface="Arial" charset="0"/>
        <a:buChar char="•"/>
        <a:defRPr sz="2400" kern="1200">
          <a:solidFill>
            <a:schemeClr val="tx1"/>
          </a:solidFill>
          <a:latin typeface=" Arial"/>
          <a:ea typeface="+mn-ea"/>
          <a:cs typeface="+mn-cs"/>
        </a:defRPr>
      </a:lvl1pPr>
      <a:lvl2pPr marL="741356" indent="-284161" algn="l" rtl="0" eaLnBrk="0" fontAlgn="base" hangingPunct="0">
        <a:spcBef>
          <a:spcPct val="20000"/>
        </a:spcBef>
        <a:spcAft>
          <a:spcPct val="0"/>
        </a:spcAft>
        <a:buFont typeface="Arial" charset="0"/>
        <a:buChar char="–"/>
        <a:defRPr sz="2400" kern="1200">
          <a:solidFill>
            <a:schemeClr val="tx1"/>
          </a:solidFill>
          <a:latin typeface=" Arial"/>
          <a:ea typeface="+mn-ea"/>
          <a:cs typeface="+mn-cs"/>
        </a:defRPr>
      </a:lvl2pPr>
      <a:lvl3pPr marL="1141402" indent="-227011" algn="l" rtl="0" eaLnBrk="0" fontAlgn="base" hangingPunct="0">
        <a:spcBef>
          <a:spcPct val="20000"/>
        </a:spcBef>
        <a:spcAft>
          <a:spcPct val="0"/>
        </a:spcAft>
        <a:buFont typeface="Arial" charset="0"/>
        <a:buChar char="•"/>
        <a:defRPr sz="2400" kern="1200">
          <a:solidFill>
            <a:schemeClr val="tx1"/>
          </a:solidFill>
          <a:latin typeface=" Arial"/>
          <a:ea typeface="+mn-ea"/>
          <a:cs typeface="+mn-cs"/>
        </a:defRPr>
      </a:lvl3pPr>
      <a:lvl4pPr marL="1598598" indent="-227011" algn="l" rtl="0" eaLnBrk="0" fontAlgn="base" hangingPunct="0">
        <a:spcBef>
          <a:spcPct val="20000"/>
        </a:spcBef>
        <a:spcAft>
          <a:spcPct val="0"/>
        </a:spcAft>
        <a:buFont typeface="Arial" charset="0"/>
        <a:buChar char="–"/>
        <a:defRPr sz="2400" kern="1200">
          <a:solidFill>
            <a:schemeClr val="tx1"/>
          </a:solidFill>
          <a:latin typeface=" Arial"/>
          <a:ea typeface="+mn-ea"/>
          <a:cs typeface="+mn-cs"/>
        </a:defRPr>
      </a:lvl4pPr>
      <a:lvl5pPr marL="2055793" indent="-227011" algn="l" rtl="0" eaLnBrk="0" fontAlgn="base" hangingPunct="0">
        <a:spcBef>
          <a:spcPct val="20000"/>
        </a:spcBef>
        <a:spcAft>
          <a:spcPct val="0"/>
        </a:spcAft>
        <a:buFont typeface="Arial" charset="0"/>
        <a:buChar char="»"/>
        <a:defRPr sz="2000" kern="1200">
          <a:solidFill>
            <a:schemeClr val="tx1"/>
          </a:solidFill>
          <a:latin typeface=" Arial"/>
          <a:ea typeface="+mn-ea"/>
          <a:cs typeface="+mn-cs"/>
        </a:defRPr>
      </a:lvl5pPr>
      <a:lvl6pPr marL="2514425" indent="-228584" algn="l" defTabSz="91433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94" indent="-228584" algn="l" defTabSz="91433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62" indent="-228584" algn="l" defTabSz="91433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30" indent="-228584" algn="l" defTabSz="91433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36" rtl="0" eaLnBrk="1" latinLnBrk="0" hangingPunct="1">
        <a:defRPr sz="1800" kern="1200">
          <a:solidFill>
            <a:schemeClr val="tx1"/>
          </a:solidFill>
          <a:latin typeface="+mn-lt"/>
          <a:ea typeface="+mn-ea"/>
          <a:cs typeface="+mn-cs"/>
        </a:defRPr>
      </a:lvl1pPr>
      <a:lvl2pPr marL="457169"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5" algn="l" defTabSz="914336" rtl="0" eaLnBrk="1" latinLnBrk="0" hangingPunct="1">
        <a:defRPr sz="1800" kern="1200">
          <a:solidFill>
            <a:schemeClr val="tx1"/>
          </a:solidFill>
          <a:latin typeface="+mn-lt"/>
          <a:ea typeface="+mn-ea"/>
          <a:cs typeface="+mn-cs"/>
        </a:defRPr>
      </a:lvl4pPr>
      <a:lvl5pPr marL="1828673" algn="l" defTabSz="914336" rtl="0" eaLnBrk="1" latinLnBrk="0" hangingPunct="1">
        <a:defRPr sz="1800" kern="1200">
          <a:solidFill>
            <a:schemeClr val="tx1"/>
          </a:solidFill>
          <a:latin typeface="+mn-lt"/>
          <a:ea typeface="+mn-ea"/>
          <a:cs typeface="+mn-cs"/>
        </a:defRPr>
      </a:lvl5pPr>
      <a:lvl6pPr marL="2285841" algn="l" defTabSz="914336" rtl="0" eaLnBrk="1" latinLnBrk="0" hangingPunct="1">
        <a:defRPr sz="1800" kern="1200">
          <a:solidFill>
            <a:schemeClr val="tx1"/>
          </a:solidFill>
          <a:latin typeface="+mn-lt"/>
          <a:ea typeface="+mn-ea"/>
          <a:cs typeface="+mn-cs"/>
        </a:defRPr>
      </a:lvl6pPr>
      <a:lvl7pPr marL="2743010" algn="l" defTabSz="914336" rtl="0" eaLnBrk="1" latinLnBrk="0" hangingPunct="1">
        <a:defRPr sz="1800" kern="1200">
          <a:solidFill>
            <a:schemeClr val="tx1"/>
          </a:solidFill>
          <a:latin typeface="+mn-lt"/>
          <a:ea typeface="+mn-ea"/>
          <a:cs typeface="+mn-cs"/>
        </a:defRPr>
      </a:lvl7pPr>
      <a:lvl8pPr marL="3200178" algn="l" defTabSz="914336" rtl="0" eaLnBrk="1" latinLnBrk="0" hangingPunct="1">
        <a:defRPr sz="1800" kern="1200">
          <a:solidFill>
            <a:schemeClr val="tx1"/>
          </a:solidFill>
          <a:latin typeface="+mn-lt"/>
          <a:ea typeface="+mn-ea"/>
          <a:cs typeface="+mn-cs"/>
        </a:defRPr>
      </a:lvl8pPr>
      <a:lvl9pPr marL="3657347" algn="l" defTabSz="91433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86150" y="338328"/>
            <a:ext cx="5029200" cy="9144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28650" y="1412670"/>
            <a:ext cx="7886700" cy="47640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A698233F-10B6-4341-9121-23D5A514857E}"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descr="ArmyStarlogo-blk&amp;gld2.png"/>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274491" y="338330"/>
            <a:ext cx="559838" cy="709261"/>
          </a:xfrm>
          <a:prstGeom prst="rect">
            <a:avLst/>
          </a:prstGeom>
        </p:spPr>
      </p:pic>
      <p:cxnSp>
        <p:nvCxnSpPr>
          <p:cNvPr id="11" name="Straight Connector 10"/>
          <p:cNvCxnSpPr/>
          <p:nvPr/>
        </p:nvCxnSpPr>
        <p:spPr>
          <a:xfrm>
            <a:off x="-11837" y="1326616"/>
            <a:ext cx="9144000"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Date Placeholder 6">
            <a:extLst>
              <a:ext uri="{FF2B5EF4-FFF2-40B4-BE49-F238E27FC236}">
                <a16:creationId xmlns:a16="http://schemas.microsoft.com/office/drawing/2014/main" id="{4B73F35B-DE54-4F16-A999-E1B628E9FCC3}"/>
              </a:ext>
            </a:extLst>
          </p:cNvPr>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226804-703F-4AC1-ACCD-52FBC2813964}" type="datetime1">
              <a:rPr lang="en-US" smtClean="0">
                <a:solidFill>
                  <a:prstClr val="black">
                    <a:tint val="75000"/>
                  </a:prstClr>
                </a:solidFill>
              </a:rPr>
              <a:t>3/26/2020</a:t>
            </a:fld>
            <a:endParaRPr lang="en-US" dirty="0">
              <a:solidFill>
                <a:prstClr val="black">
                  <a:tint val="75000"/>
                </a:prstClr>
              </a:solidFill>
            </a:endParaRPr>
          </a:p>
        </p:txBody>
      </p:sp>
      <p:sp>
        <p:nvSpPr>
          <p:cNvPr id="10" name="Rectangle 9"/>
          <p:cNvSpPr/>
          <p:nvPr userDrawn="1"/>
        </p:nvSpPr>
        <p:spPr>
          <a:xfrm>
            <a:off x="176061" y="6482407"/>
            <a:ext cx="8129739" cy="338554"/>
          </a:xfrm>
          <a:prstGeom prst="rect">
            <a:avLst/>
          </a:prstGeom>
        </p:spPr>
        <p:txBody>
          <a:bodyPr wrap="square">
            <a:spAutoFit/>
          </a:bodyPr>
          <a:lstStyle/>
          <a:p>
            <a:pPr algn="ctr" fontAlgn="base">
              <a:spcBef>
                <a:spcPct val="0"/>
              </a:spcBef>
              <a:spcAft>
                <a:spcPct val="0"/>
              </a:spcAft>
            </a:pPr>
            <a:r>
              <a:rPr lang="en-US" sz="1600" dirty="0" smtClean="0">
                <a:solidFill>
                  <a:srgbClr val="006500"/>
                </a:solidFill>
                <a:latin typeface="Arial Narrow" panose="020B0606020202030204" pitchFamily="34" charset="0"/>
                <a:cs typeface="Arial" pitchFamily="34" charset="0"/>
              </a:rPr>
              <a:t>UNCLASSIFIED // For Official Use Only</a:t>
            </a:r>
            <a:endParaRPr lang="en-US" sz="1600" dirty="0">
              <a:solidFill>
                <a:prstClr val="black"/>
              </a:solidFill>
              <a:latin typeface="Arial Narrow" panose="020B0606020202030204" pitchFamily="34" charset="0"/>
              <a:cs typeface="Arial" pitchFamily="34" charset="0"/>
            </a:endParaRPr>
          </a:p>
        </p:txBody>
      </p:sp>
    </p:spTree>
    <p:extLst>
      <p:ext uri="{BB962C8B-B14F-4D97-AF65-F5344CB8AC3E}">
        <p14:creationId xmlns:p14="http://schemas.microsoft.com/office/powerpoint/2010/main" val="3136155552"/>
      </p:ext>
    </p:extLst>
  </p:cSld>
  <p:clrMap bg1="lt1" tx1="dk1" bg2="lt2" tx2="dk2" accent1="accent1" accent2="accent2" accent3="accent3" accent4="accent4" accent5="accent5" accent6="accent6" hlink="hlink" folHlink="folHlink"/>
  <p:sldLayoutIdLst>
    <p:sldLayoutId id="2147489297" r:id="rId1"/>
    <p:sldLayoutId id="2147489298" r:id="rId2"/>
    <p:sldLayoutId id="2147489299" r:id="rId3"/>
    <p:sldLayoutId id="2147489300" r:id="rId4"/>
    <p:sldLayoutId id="2147489301" r:id="rId5"/>
  </p:sldLayoutIdLst>
  <p:hf hdr="0" dt="0"/>
  <p:txStyles>
    <p:titleStyle>
      <a:lvl1pPr algn="r" defTabSz="914400" rtl="0" eaLnBrk="1" latinLnBrk="0" hangingPunct="1">
        <a:lnSpc>
          <a:spcPct val="90000"/>
        </a:lnSpc>
        <a:spcBef>
          <a:spcPct val="0"/>
        </a:spcBef>
        <a:buNone/>
        <a:defRPr sz="3200" kern="1200">
          <a:solidFill>
            <a:srgbClr val="19376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rgbClr val="5489D5"/>
        </a:buClr>
        <a:buFont typeface="Arial" panose="020B0604020202020204" pitchFamily="34" charset="0"/>
        <a:buChar char="•"/>
        <a:defRPr sz="2800" kern="1200">
          <a:solidFill>
            <a:srgbClr val="19376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5489D5"/>
        </a:buClr>
        <a:buFont typeface="Arial" panose="020B0604020202020204" pitchFamily="34" charset="0"/>
        <a:buChar char="•"/>
        <a:defRPr sz="2400" kern="1200">
          <a:solidFill>
            <a:srgbClr val="19376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5489D5"/>
        </a:buClr>
        <a:buFont typeface="Arial" panose="020B0604020202020204" pitchFamily="34" charset="0"/>
        <a:buChar char="•"/>
        <a:defRPr sz="2000" kern="1200">
          <a:solidFill>
            <a:srgbClr val="19376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5489D5"/>
        </a:buClr>
        <a:buFont typeface="Arial" panose="020B0604020202020204" pitchFamily="34" charset="0"/>
        <a:buChar char="•"/>
        <a:defRPr sz="1800" kern="1200">
          <a:solidFill>
            <a:srgbClr val="19376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5489D5"/>
        </a:buClr>
        <a:buFont typeface="Arial" panose="020B0604020202020204" pitchFamily="34" charset="0"/>
        <a:buChar char="•"/>
        <a:defRPr sz="1800" kern="1200">
          <a:solidFill>
            <a:srgbClr val="19376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a:spLocks noChangeArrowheads="1"/>
          </p:cNvSpPr>
          <p:nvPr/>
        </p:nvSpPr>
        <p:spPr bwMode="auto">
          <a:xfrm>
            <a:off x="4572000" y="4"/>
            <a:ext cx="4572000" cy="629905"/>
          </a:xfrm>
          <a:prstGeom prst="rect">
            <a:avLst/>
          </a:prstGeom>
          <a:solidFill>
            <a:srgbClr val="4D4D4D"/>
          </a:solidFill>
          <a:ln w="3175">
            <a:solidFill>
              <a:srgbClr val="4D4D4D"/>
            </a:solidFill>
            <a:miter lim="800000"/>
            <a:headEnd/>
            <a:tailEnd/>
          </a:ln>
          <a:extLst/>
        </p:spPr>
        <p:txBody>
          <a:bodyPr wrap="none" lIns="86493" tIns="43247" rIns="86493" bIns="43247" anchor="ctr"/>
          <a:lstStyle>
            <a:lvl1pPr defTabSz="865188">
              <a:defRPr>
                <a:solidFill>
                  <a:schemeClr val="tx1"/>
                </a:solidFill>
                <a:latin typeface="Arial" panose="020B0604020202020204" pitchFamily="34" charset="0"/>
                <a:cs typeface="Arial" panose="020B0604020202020204" pitchFamily="34" charset="0"/>
              </a:defRPr>
            </a:lvl1pPr>
            <a:lvl2pPr marL="742950" indent="-285750" defTabSz="865188">
              <a:defRPr>
                <a:solidFill>
                  <a:schemeClr val="tx1"/>
                </a:solidFill>
                <a:latin typeface="Arial" panose="020B0604020202020204" pitchFamily="34" charset="0"/>
                <a:cs typeface="Arial" panose="020B0604020202020204" pitchFamily="34" charset="0"/>
              </a:defRPr>
            </a:lvl2pPr>
            <a:lvl3pPr marL="1143000" indent="-228600" defTabSz="865188">
              <a:defRPr>
                <a:solidFill>
                  <a:schemeClr val="tx1"/>
                </a:solidFill>
                <a:latin typeface="Arial" panose="020B0604020202020204" pitchFamily="34" charset="0"/>
                <a:cs typeface="Arial" panose="020B0604020202020204" pitchFamily="34" charset="0"/>
              </a:defRPr>
            </a:lvl3pPr>
            <a:lvl4pPr marL="1600200" indent="-228600" defTabSz="865188">
              <a:defRPr>
                <a:solidFill>
                  <a:schemeClr val="tx1"/>
                </a:solidFill>
                <a:latin typeface="Arial" panose="020B0604020202020204" pitchFamily="34" charset="0"/>
                <a:cs typeface="Arial" panose="020B0604020202020204" pitchFamily="34" charset="0"/>
              </a:defRPr>
            </a:lvl4pPr>
            <a:lvl5pPr marL="2057400" indent="-228600" defTabSz="865188">
              <a:defRPr>
                <a:solidFill>
                  <a:schemeClr val="tx1"/>
                </a:solidFill>
                <a:latin typeface="Arial" panose="020B0604020202020204" pitchFamily="34" charset="0"/>
                <a:cs typeface="Arial" panose="020B0604020202020204" pitchFamily="34" charset="0"/>
              </a:defRPr>
            </a:lvl5pPr>
            <a:lvl6pPr marL="25146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endParaRPr lang="en-US" altLang="en-US" sz="1900" b="1" dirty="0" smtClean="0">
              <a:solidFill>
                <a:srgbClr val="000000"/>
              </a:solidFill>
            </a:endParaRPr>
          </a:p>
        </p:txBody>
      </p:sp>
      <p:pic>
        <p:nvPicPr>
          <p:cNvPr id="16" name="Picture 17" descr="P-300-Md-BOTG-Brand-Banner-Horz"/>
          <p:cNvPicPr>
            <a:picLocks noChangeAspect="1" noChangeArrowheads="1"/>
          </p:cNvPicPr>
          <p:nvPr/>
        </p:nvPicPr>
        <p:blipFill>
          <a:blip r:embed="rId5" cstate="screen">
            <a:extLst>
              <a:ext uri="{28A0092B-C50C-407E-A947-70E740481C1C}">
                <a14:useLocalDpi xmlns:a14="http://schemas.microsoft.com/office/drawing/2010/main" val="0"/>
              </a:ext>
            </a:extLst>
          </a:blip>
          <a:srcRect l="2744" t="10001" r="77745"/>
          <a:stretch>
            <a:fillRect/>
          </a:stretch>
        </p:blipFill>
        <p:spPr bwMode="auto">
          <a:xfrm>
            <a:off x="0" y="1065"/>
            <a:ext cx="456678" cy="637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a:spLocks noChangeArrowheads="1"/>
          </p:cNvSpPr>
          <p:nvPr/>
        </p:nvSpPr>
        <p:spPr bwMode="auto">
          <a:xfrm>
            <a:off x="456678" y="4"/>
            <a:ext cx="4115322" cy="637763"/>
          </a:xfrm>
          <a:prstGeom prst="rect">
            <a:avLst/>
          </a:prstGeom>
          <a:solidFill>
            <a:schemeClr val="tx1"/>
          </a:solidFill>
          <a:ln w="9525">
            <a:noFill/>
            <a:miter lim="800000"/>
            <a:headEnd/>
            <a:tailEnd/>
          </a:ln>
          <a:extLst/>
        </p:spPr>
        <p:txBody>
          <a:bodyPr wrap="none" lIns="86493" tIns="43247" rIns="86493" bIns="43247" anchor="ctr"/>
          <a:lstStyle>
            <a:lvl1pPr defTabSz="865188">
              <a:defRPr>
                <a:solidFill>
                  <a:schemeClr val="tx1"/>
                </a:solidFill>
                <a:latin typeface="Arial" panose="020B0604020202020204" pitchFamily="34" charset="0"/>
                <a:cs typeface="Arial" panose="020B0604020202020204" pitchFamily="34" charset="0"/>
              </a:defRPr>
            </a:lvl1pPr>
            <a:lvl2pPr marL="742950" indent="-285750" defTabSz="865188">
              <a:defRPr>
                <a:solidFill>
                  <a:schemeClr val="tx1"/>
                </a:solidFill>
                <a:latin typeface="Arial" panose="020B0604020202020204" pitchFamily="34" charset="0"/>
                <a:cs typeface="Arial" panose="020B0604020202020204" pitchFamily="34" charset="0"/>
              </a:defRPr>
            </a:lvl2pPr>
            <a:lvl3pPr marL="1143000" indent="-228600" defTabSz="865188">
              <a:defRPr>
                <a:solidFill>
                  <a:schemeClr val="tx1"/>
                </a:solidFill>
                <a:latin typeface="Arial" panose="020B0604020202020204" pitchFamily="34" charset="0"/>
                <a:cs typeface="Arial" panose="020B0604020202020204" pitchFamily="34" charset="0"/>
              </a:defRPr>
            </a:lvl3pPr>
            <a:lvl4pPr marL="1600200" indent="-228600" defTabSz="865188">
              <a:defRPr>
                <a:solidFill>
                  <a:schemeClr val="tx1"/>
                </a:solidFill>
                <a:latin typeface="Arial" panose="020B0604020202020204" pitchFamily="34" charset="0"/>
                <a:cs typeface="Arial" panose="020B0604020202020204" pitchFamily="34" charset="0"/>
              </a:defRPr>
            </a:lvl4pPr>
            <a:lvl5pPr marL="2057400" indent="-228600" defTabSz="865188">
              <a:defRPr>
                <a:solidFill>
                  <a:schemeClr val="tx1"/>
                </a:solidFill>
                <a:latin typeface="Arial" panose="020B0604020202020204" pitchFamily="34" charset="0"/>
                <a:cs typeface="Arial" panose="020B0604020202020204" pitchFamily="34" charset="0"/>
              </a:defRPr>
            </a:lvl5pPr>
            <a:lvl6pPr marL="25146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1700" b="1" dirty="0" smtClean="0">
                <a:solidFill>
                  <a:srgbClr val="F6C700"/>
                </a:solidFill>
              </a:rPr>
              <a:t>AMERICA’S ARMY:</a:t>
            </a:r>
          </a:p>
          <a:p>
            <a:pPr eaLnBrk="1" hangingPunct="1">
              <a:defRPr/>
            </a:pPr>
            <a:r>
              <a:rPr lang="en-US" altLang="en-US" sz="1500" b="1" dirty="0" smtClean="0">
                <a:solidFill>
                  <a:srgbClr val="969696"/>
                </a:solidFill>
              </a:rPr>
              <a:t>Globally Responsive, Regionally Engaged</a:t>
            </a:r>
            <a:endParaRPr lang="en-US" altLang="en-US" sz="1500" b="1" dirty="0" smtClean="0">
              <a:solidFill>
                <a:srgbClr val="000000"/>
              </a:solidFill>
            </a:endParaRPr>
          </a:p>
        </p:txBody>
      </p:sp>
      <p:sp>
        <p:nvSpPr>
          <p:cNvPr id="18" name="Text Box 28"/>
          <p:cNvSpPr txBox="1">
            <a:spLocks noChangeArrowheads="1"/>
          </p:cNvSpPr>
          <p:nvPr/>
        </p:nvSpPr>
        <p:spPr bwMode="auto">
          <a:xfrm>
            <a:off x="3239072" y="-3096"/>
            <a:ext cx="1332929" cy="15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144" tIns="9144" rIns="9144" bIns="9144">
            <a:no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900" b="1" dirty="0" smtClean="0">
                <a:solidFill>
                  <a:srgbClr val="008000"/>
                </a:solidFill>
                <a:latin typeface=" Arial"/>
              </a:rPr>
              <a:t>UNCLASSIFIED // FOUO</a:t>
            </a:r>
          </a:p>
        </p:txBody>
      </p:sp>
      <p:sp>
        <p:nvSpPr>
          <p:cNvPr id="19" name="Rectangle 18"/>
          <p:cNvSpPr>
            <a:spLocks noChangeArrowheads="1"/>
          </p:cNvSpPr>
          <p:nvPr userDrawn="1"/>
        </p:nvSpPr>
        <p:spPr bwMode="auto">
          <a:xfrm>
            <a:off x="4572000" y="0"/>
            <a:ext cx="4572000" cy="632286"/>
          </a:xfrm>
          <a:prstGeom prst="rect">
            <a:avLst/>
          </a:prstGeom>
          <a:solidFill>
            <a:schemeClr val="tx1"/>
          </a:solidFill>
          <a:ln w="3175">
            <a:noFill/>
            <a:miter lim="800000"/>
            <a:headEnd/>
            <a:tailEnd/>
          </a:ln>
          <a:extLst/>
        </p:spPr>
        <p:txBody>
          <a:bodyPr wrap="none" lIns="86493" tIns="43247" rIns="86493" bIns="43247" anchor="ctr"/>
          <a:lstStyle>
            <a:lvl1pPr defTabSz="865188">
              <a:defRPr>
                <a:solidFill>
                  <a:schemeClr val="tx1"/>
                </a:solidFill>
                <a:latin typeface="Arial" panose="020B0604020202020204" pitchFamily="34" charset="0"/>
                <a:cs typeface="Arial" panose="020B0604020202020204" pitchFamily="34" charset="0"/>
              </a:defRPr>
            </a:lvl1pPr>
            <a:lvl2pPr marL="742950" indent="-285750" defTabSz="865188">
              <a:defRPr>
                <a:solidFill>
                  <a:schemeClr val="tx1"/>
                </a:solidFill>
                <a:latin typeface="Arial" panose="020B0604020202020204" pitchFamily="34" charset="0"/>
                <a:cs typeface="Arial" panose="020B0604020202020204" pitchFamily="34" charset="0"/>
              </a:defRPr>
            </a:lvl2pPr>
            <a:lvl3pPr marL="1143000" indent="-228600" defTabSz="865188">
              <a:defRPr>
                <a:solidFill>
                  <a:schemeClr val="tx1"/>
                </a:solidFill>
                <a:latin typeface="Arial" panose="020B0604020202020204" pitchFamily="34" charset="0"/>
                <a:cs typeface="Arial" panose="020B0604020202020204" pitchFamily="34" charset="0"/>
              </a:defRPr>
            </a:lvl3pPr>
            <a:lvl4pPr marL="1600200" indent="-228600" defTabSz="865188">
              <a:defRPr>
                <a:solidFill>
                  <a:schemeClr val="tx1"/>
                </a:solidFill>
                <a:latin typeface="Arial" panose="020B0604020202020204" pitchFamily="34" charset="0"/>
                <a:cs typeface="Arial" panose="020B0604020202020204" pitchFamily="34" charset="0"/>
              </a:defRPr>
            </a:lvl4pPr>
            <a:lvl5pPr marL="2057400" indent="-228600" defTabSz="865188">
              <a:defRPr>
                <a:solidFill>
                  <a:schemeClr val="tx1"/>
                </a:solidFill>
                <a:latin typeface="Arial" panose="020B0604020202020204" pitchFamily="34" charset="0"/>
                <a:cs typeface="Arial" panose="020B0604020202020204" pitchFamily="34" charset="0"/>
              </a:defRPr>
            </a:lvl5pPr>
            <a:lvl6pPr marL="25146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endParaRPr lang="en-US" altLang="en-US" sz="2000" b="1" dirty="0" smtClean="0">
              <a:solidFill>
                <a:schemeClr val="bg1"/>
              </a:solidFill>
              <a:latin typeface="Calibri" panose="020F0502020204030204" pitchFamily="34" charset="0"/>
              <a:cs typeface="Calibri" panose="020F0502020204030204" pitchFamily="34" charset="0"/>
            </a:endParaRPr>
          </a:p>
        </p:txBody>
      </p:sp>
      <p:sp>
        <p:nvSpPr>
          <p:cNvPr id="20" name="Rectangle 19"/>
          <p:cNvSpPr>
            <a:spLocks noChangeArrowheads="1"/>
          </p:cNvSpPr>
          <p:nvPr userDrawn="1"/>
        </p:nvSpPr>
        <p:spPr bwMode="auto">
          <a:xfrm>
            <a:off x="456678" y="0"/>
            <a:ext cx="4115322" cy="632286"/>
          </a:xfrm>
          <a:prstGeom prst="rect">
            <a:avLst/>
          </a:prstGeom>
          <a:solidFill>
            <a:schemeClr val="tx1"/>
          </a:solidFill>
          <a:ln w="9525">
            <a:noFill/>
            <a:miter lim="800000"/>
            <a:headEnd/>
            <a:tailEnd/>
          </a:ln>
          <a:extLst/>
        </p:spPr>
        <p:txBody>
          <a:bodyPr wrap="none" lIns="86493" tIns="43247" rIns="86493" bIns="43247" anchor="ctr"/>
          <a:lstStyle>
            <a:lvl1pPr defTabSz="865188">
              <a:defRPr>
                <a:solidFill>
                  <a:schemeClr val="tx1"/>
                </a:solidFill>
                <a:latin typeface="Arial" panose="020B0604020202020204" pitchFamily="34" charset="0"/>
                <a:cs typeface="Arial" panose="020B0604020202020204" pitchFamily="34" charset="0"/>
              </a:defRPr>
            </a:lvl1pPr>
            <a:lvl2pPr marL="742950" indent="-285750" defTabSz="865188">
              <a:defRPr>
                <a:solidFill>
                  <a:schemeClr val="tx1"/>
                </a:solidFill>
                <a:latin typeface="Arial" panose="020B0604020202020204" pitchFamily="34" charset="0"/>
                <a:cs typeface="Arial" panose="020B0604020202020204" pitchFamily="34" charset="0"/>
              </a:defRPr>
            </a:lvl2pPr>
            <a:lvl3pPr marL="1143000" indent="-228600" defTabSz="865188">
              <a:defRPr>
                <a:solidFill>
                  <a:schemeClr val="tx1"/>
                </a:solidFill>
                <a:latin typeface="Arial" panose="020B0604020202020204" pitchFamily="34" charset="0"/>
                <a:cs typeface="Arial" panose="020B0604020202020204" pitchFamily="34" charset="0"/>
              </a:defRPr>
            </a:lvl3pPr>
            <a:lvl4pPr marL="1600200" indent="-228600" defTabSz="865188">
              <a:defRPr>
                <a:solidFill>
                  <a:schemeClr val="tx1"/>
                </a:solidFill>
                <a:latin typeface="Arial" panose="020B0604020202020204" pitchFamily="34" charset="0"/>
                <a:cs typeface="Arial" panose="020B0604020202020204" pitchFamily="34" charset="0"/>
              </a:defRPr>
            </a:lvl4pPr>
            <a:lvl5pPr marL="2057400" indent="-228600" defTabSz="865188">
              <a:defRPr>
                <a:solidFill>
                  <a:schemeClr val="tx1"/>
                </a:solidFill>
                <a:latin typeface="Arial" panose="020B0604020202020204" pitchFamily="34" charset="0"/>
                <a:cs typeface="Arial" panose="020B0604020202020204" pitchFamily="34" charset="0"/>
              </a:defRPr>
            </a:lvl5pPr>
            <a:lvl6pPr marL="25146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1700" b="1" dirty="0" smtClean="0">
                <a:solidFill>
                  <a:srgbClr val="F6C700"/>
                </a:solidFill>
              </a:rPr>
              <a:t>AMERICA’S ARMY:</a:t>
            </a:r>
          </a:p>
          <a:p>
            <a:pPr eaLnBrk="1" hangingPunct="1">
              <a:defRPr/>
            </a:pPr>
            <a:r>
              <a:rPr lang="en-US" altLang="en-US" sz="1500" b="1" dirty="0" smtClean="0">
                <a:solidFill>
                  <a:srgbClr val="969696"/>
                </a:solidFill>
              </a:rPr>
              <a:t>Globally Responsive, Regionally Engaged</a:t>
            </a:r>
            <a:endParaRPr lang="en-US" altLang="en-US" sz="1500" b="1" dirty="0" smtClean="0">
              <a:solidFill>
                <a:srgbClr val="000000"/>
              </a:solidFill>
            </a:endParaRPr>
          </a:p>
        </p:txBody>
      </p:sp>
      <p:sp>
        <p:nvSpPr>
          <p:cNvPr id="28" name="Text Box 28"/>
          <p:cNvSpPr txBox="1">
            <a:spLocks noChangeArrowheads="1"/>
          </p:cNvSpPr>
          <p:nvPr userDrawn="1"/>
        </p:nvSpPr>
        <p:spPr bwMode="auto">
          <a:xfrm>
            <a:off x="3796534" y="6716426"/>
            <a:ext cx="1550938" cy="14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144" tIns="9144" rIns="9144" bIns="9144">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800" b="1" dirty="0" smtClean="0">
                <a:solidFill>
                  <a:srgbClr val="008000"/>
                </a:solidFill>
                <a:latin typeface=" Arial"/>
              </a:rPr>
              <a:t>UNCLASSIFIED // PED LEVEL</a:t>
            </a:r>
            <a:r>
              <a:rPr lang="en-US" altLang="en-US" sz="800" b="1" baseline="0" dirty="0" smtClean="0">
                <a:solidFill>
                  <a:srgbClr val="008000"/>
                </a:solidFill>
                <a:latin typeface=" Arial"/>
              </a:rPr>
              <a:t> 2</a:t>
            </a:r>
            <a:endParaRPr lang="en-US" altLang="en-US" sz="800" b="1" dirty="0" smtClean="0">
              <a:solidFill>
                <a:srgbClr val="008000"/>
              </a:solidFill>
              <a:latin typeface=" Arial"/>
            </a:endParaRPr>
          </a:p>
        </p:txBody>
      </p:sp>
      <p:sp>
        <p:nvSpPr>
          <p:cNvPr id="30" name="TextBox 29"/>
          <p:cNvSpPr txBox="1"/>
          <p:nvPr userDrawn="1"/>
        </p:nvSpPr>
        <p:spPr>
          <a:xfrm>
            <a:off x="8782263" y="6716706"/>
            <a:ext cx="361739" cy="141577"/>
          </a:xfrm>
          <a:prstGeom prst="rect">
            <a:avLst/>
          </a:prstGeom>
          <a:noFill/>
        </p:spPr>
        <p:txBody>
          <a:bodyPr wrap="none" lIns="9144" tIns="9144" rIns="45720" bIns="9144" anchor="ctr">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fld id="{2ABCCC1E-B6BC-42B7-933B-F7C1867B2ADE}" type="slidenum">
              <a:rPr lang="en-US" altLang="en-US" sz="700" b="1" smtClean="0">
                <a:solidFill>
                  <a:srgbClr val="000000"/>
                </a:solidFill>
              </a:rPr>
              <a:pPr algn="r" eaLnBrk="1" hangingPunct="1">
                <a:defRPr/>
              </a:pPr>
              <a:t>‹#›</a:t>
            </a:fld>
            <a:endParaRPr lang="en-US" altLang="en-US" sz="700" b="1" dirty="0" smtClean="0">
              <a:solidFill>
                <a:srgbClr val="000000"/>
              </a:solidFill>
            </a:endParaRPr>
          </a:p>
        </p:txBody>
      </p:sp>
    </p:spTree>
    <p:extLst>
      <p:ext uri="{BB962C8B-B14F-4D97-AF65-F5344CB8AC3E}">
        <p14:creationId xmlns:p14="http://schemas.microsoft.com/office/powerpoint/2010/main" val="1958497711"/>
      </p:ext>
    </p:extLst>
  </p:cSld>
  <p:clrMap bg1="lt1" tx1="dk1" bg2="lt2" tx2="dk2" accent1="accent1" accent2="accent2" accent3="accent3" accent4="accent4" accent5="accent5" accent6="accent6" hlink="hlink" folHlink="folHlink"/>
  <p:sldLayoutIdLst>
    <p:sldLayoutId id="2147489336" r:id="rId1"/>
    <p:sldLayoutId id="2147489337" r:id="rId2"/>
    <p:sldLayoutId id="2147489338" r:id="rId3"/>
  </p:sldLayoutIdLst>
  <p:timing>
    <p:tnLst>
      <p:par>
        <p:cTn id="1" dur="indefinite" restart="never" nodeType="tmRoot"/>
      </p:par>
    </p:tnLst>
  </p:timing>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a:spLocks noChangeArrowheads="1"/>
          </p:cNvSpPr>
          <p:nvPr/>
        </p:nvSpPr>
        <p:spPr bwMode="auto">
          <a:xfrm>
            <a:off x="4572000" y="4"/>
            <a:ext cx="4572000" cy="629905"/>
          </a:xfrm>
          <a:prstGeom prst="rect">
            <a:avLst/>
          </a:prstGeom>
          <a:solidFill>
            <a:srgbClr val="4D4D4D"/>
          </a:solidFill>
          <a:ln w="3175">
            <a:solidFill>
              <a:srgbClr val="4D4D4D"/>
            </a:solidFill>
            <a:miter lim="800000"/>
            <a:headEnd/>
            <a:tailEnd/>
          </a:ln>
          <a:extLst/>
        </p:spPr>
        <p:txBody>
          <a:bodyPr wrap="none" lIns="86493" tIns="43247" rIns="86493" bIns="43247" anchor="ctr"/>
          <a:lstStyle>
            <a:lvl1pPr defTabSz="865188">
              <a:defRPr>
                <a:solidFill>
                  <a:schemeClr val="tx1"/>
                </a:solidFill>
                <a:latin typeface="Arial" panose="020B0604020202020204" pitchFamily="34" charset="0"/>
                <a:cs typeface="Arial" panose="020B0604020202020204" pitchFamily="34" charset="0"/>
              </a:defRPr>
            </a:lvl1pPr>
            <a:lvl2pPr marL="742950" indent="-285750" defTabSz="865188">
              <a:defRPr>
                <a:solidFill>
                  <a:schemeClr val="tx1"/>
                </a:solidFill>
                <a:latin typeface="Arial" panose="020B0604020202020204" pitchFamily="34" charset="0"/>
                <a:cs typeface="Arial" panose="020B0604020202020204" pitchFamily="34" charset="0"/>
              </a:defRPr>
            </a:lvl2pPr>
            <a:lvl3pPr marL="1143000" indent="-228600" defTabSz="865188">
              <a:defRPr>
                <a:solidFill>
                  <a:schemeClr val="tx1"/>
                </a:solidFill>
                <a:latin typeface="Arial" panose="020B0604020202020204" pitchFamily="34" charset="0"/>
                <a:cs typeface="Arial" panose="020B0604020202020204" pitchFamily="34" charset="0"/>
              </a:defRPr>
            </a:lvl3pPr>
            <a:lvl4pPr marL="1600200" indent="-228600" defTabSz="865188">
              <a:defRPr>
                <a:solidFill>
                  <a:schemeClr val="tx1"/>
                </a:solidFill>
                <a:latin typeface="Arial" panose="020B0604020202020204" pitchFamily="34" charset="0"/>
                <a:cs typeface="Arial" panose="020B0604020202020204" pitchFamily="34" charset="0"/>
              </a:defRPr>
            </a:lvl4pPr>
            <a:lvl5pPr marL="2057400" indent="-228600" defTabSz="865188">
              <a:defRPr>
                <a:solidFill>
                  <a:schemeClr val="tx1"/>
                </a:solidFill>
                <a:latin typeface="Arial" panose="020B0604020202020204" pitchFamily="34" charset="0"/>
                <a:cs typeface="Arial" panose="020B0604020202020204" pitchFamily="34" charset="0"/>
              </a:defRPr>
            </a:lvl5pPr>
            <a:lvl6pPr marL="25146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endParaRPr lang="en-US" altLang="en-US" sz="1900" b="1" dirty="0" smtClean="0">
              <a:solidFill>
                <a:srgbClr val="000000"/>
              </a:solidFill>
            </a:endParaRPr>
          </a:p>
        </p:txBody>
      </p:sp>
      <p:pic>
        <p:nvPicPr>
          <p:cNvPr id="16" name="Picture 17" descr="P-300-Md-BOTG-Brand-Banner-Horz"/>
          <p:cNvPicPr>
            <a:picLocks noChangeAspect="1" noChangeArrowheads="1"/>
          </p:cNvPicPr>
          <p:nvPr/>
        </p:nvPicPr>
        <p:blipFill>
          <a:blip r:embed="rId6" cstate="screen">
            <a:extLst>
              <a:ext uri="{28A0092B-C50C-407E-A947-70E740481C1C}">
                <a14:useLocalDpi xmlns:a14="http://schemas.microsoft.com/office/drawing/2010/main" val="0"/>
              </a:ext>
            </a:extLst>
          </a:blip>
          <a:srcRect l="2744" t="10001" r="77745"/>
          <a:stretch>
            <a:fillRect/>
          </a:stretch>
        </p:blipFill>
        <p:spPr bwMode="auto">
          <a:xfrm>
            <a:off x="0" y="1065"/>
            <a:ext cx="456678" cy="637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a:spLocks noChangeArrowheads="1"/>
          </p:cNvSpPr>
          <p:nvPr/>
        </p:nvSpPr>
        <p:spPr bwMode="auto">
          <a:xfrm>
            <a:off x="456678" y="4"/>
            <a:ext cx="4115322" cy="637763"/>
          </a:xfrm>
          <a:prstGeom prst="rect">
            <a:avLst/>
          </a:prstGeom>
          <a:solidFill>
            <a:schemeClr val="tx1"/>
          </a:solidFill>
          <a:ln w="9525">
            <a:noFill/>
            <a:miter lim="800000"/>
            <a:headEnd/>
            <a:tailEnd/>
          </a:ln>
          <a:extLst/>
        </p:spPr>
        <p:txBody>
          <a:bodyPr wrap="none" lIns="86493" tIns="43247" rIns="86493" bIns="43247" anchor="ctr"/>
          <a:lstStyle>
            <a:lvl1pPr defTabSz="865188">
              <a:defRPr>
                <a:solidFill>
                  <a:schemeClr val="tx1"/>
                </a:solidFill>
                <a:latin typeface="Arial" panose="020B0604020202020204" pitchFamily="34" charset="0"/>
                <a:cs typeface="Arial" panose="020B0604020202020204" pitchFamily="34" charset="0"/>
              </a:defRPr>
            </a:lvl1pPr>
            <a:lvl2pPr marL="742950" indent="-285750" defTabSz="865188">
              <a:defRPr>
                <a:solidFill>
                  <a:schemeClr val="tx1"/>
                </a:solidFill>
                <a:latin typeface="Arial" panose="020B0604020202020204" pitchFamily="34" charset="0"/>
                <a:cs typeface="Arial" panose="020B0604020202020204" pitchFamily="34" charset="0"/>
              </a:defRPr>
            </a:lvl2pPr>
            <a:lvl3pPr marL="1143000" indent="-228600" defTabSz="865188">
              <a:defRPr>
                <a:solidFill>
                  <a:schemeClr val="tx1"/>
                </a:solidFill>
                <a:latin typeface="Arial" panose="020B0604020202020204" pitchFamily="34" charset="0"/>
                <a:cs typeface="Arial" panose="020B0604020202020204" pitchFamily="34" charset="0"/>
              </a:defRPr>
            </a:lvl3pPr>
            <a:lvl4pPr marL="1600200" indent="-228600" defTabSz="865188">
              <a:defRPr>
                <a:solidFill>
                  <a:schemeClr val="tx1"/>
                </a:solidFill>
                <a:latin typeface="Arial" panose="020B0604020202020204" pitchFamily="34" charset="0"/>
                <a:cs typeface="Arial" panose="020B0604020202020204" pitchFamily="34" charset="0"/>
              </a:defRPr>
            </a:lvl4pPr>
            <a:lvl5pPr marL="2057400" indent="-228600" defTabSz="865188">
              <a:defRPr>
                <a:solidFill>
                  <a:schemeClr val="tx1"/>
                </a:solidFill>
                <a:latin typeface="Arial" panose="020B0604020202020204" pitchFamily="34" charset="0"/>
                <a:cs typeface="Arial" panose="020B0604020202020204" pitchFamily="34" charset="0"/>
              </a:defRPr>
            </a:lvl5pPr>
            <a:lvl6pPr marL="25146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1700" b="1" dirty="0" smtClean="0">
                <a:solidFill>
                  <a:srgbClr val="F6C700"/>
                </a:solidFill>
              </a:rPr>
              <a:t>AMERICA’S ARMY:</a:t>
            </a:r>
          </a:p>
          <a:p>
            <a:pPr eaLnBrk="1" hangingPunct="1">
              <a:defRPr/>
            </a:pPr>
            <a:r>
              <a:rPr lang="en-US" altLang="en-US" sz="1500" b="1" dirty="0" smtClean="0">
                <a:solidFill>
                  <a:srgbClr val="969696"/>
                </a:solidFill>
              </a:rPr>
              <a:t>Globally Responsive, Regionally Engaged</a:t>
            </a:r>
            <a:endParaRPr lang="en-US" altLang="en-US" sz="1500" b="1" dirty="0" smtClean="0">
              <a:solidFill>
                <a:srgbClr val="000000"/>
              </a:solidFill>
            </a:endParaRPr>
          </a:p>
        </p:txBody>
      </p:sp>
      <p:sp>
        <p:nvSpPr>
          <p:cNvPr id="18" name="Text Box 28"/>
          <p:cNvSpPr txBox="1">
            <a:spLocks noChangeArrowheads="1"/>
          </p:cNvSpPr>
          <p:nvPr/>
        </p:nvSpPr>
        <p:spPr bwMode="auto">
          <a:xfrm>
            <a:off x="3239072" y="-3096"/>
            <a:ext cx="1332929" cy="15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144" tIns="9144" rIns="9144" bIns="9144">
            <a:no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900" b="1" dirty="0" smtClean="0">
                <a:solidFill>
                  <a:srgbClr val="008000"/>
                </a:solidFill>
                <a:latin typeface=" Arial"/>
              </a:rPr>
              <a:t>UNCLASSIFIED // FOUO</a:t>
            </a:r>
          </a:p>
        </p:txBody>
      </p:sp>
      <p:sp>
        <p:nvSpPr>
          <p:cNvPr id="19" name="Rectangle 18"/>
          <p:cNvSpPr>
            <a:spLocks noChangeArrowheads="1"/>
          </p:cNvSpPr>
          <p:nvPr userDrawn="1"/>
        </p:nvSpPr>
        <p:spPr bwMode="auto">
          <a:xfrm>
            <a:off x="4572000" y="0"/>
            <a:ext cx="4572000" cy="632286"/>
          </a:xfrm>
          <a:prstGeom prst="rect">
            <a:avLst/>
          </a:prstGeom>
          <a:solidFill>
            <a:srgbClr val="4D4D4D"/>
          </a:solidFill>
          <a:ln w="3175">
            <a:noFill/>
            <a:miter lim="800000"/>
            <a:headEnd/>
            <a:tailEnd/>
          </a:ln>
          <a:extLst/>
        </p:spPr>
        <p:txBody>
          <a:bodyPr wrap="none" lIns="86493" tIns="43247" rIns="86493" bIns="43247" anchor="ctr"/>
          <a:lstStyle>
            <a:lvl1pPr defTabSz="865188">
              <a:defRPr>
                <a:solidFill>
                  <a:schemeClr val="tx1"/>
                </a:solidFill>
                <a:latin typeface="Arial" panose="020B0604020202020204" pitchFamily="34" charset="0"/>
                <a:cs typeface="Arial" panose="020B0604020202020204" pitchFamily="34" charset="0"/>
              </a:defRPr>
            </a:lvl1pPr>
            <a:lvl2pPr marL="742950" indent="-285750" defTabSz="865188">
              <a:defRPr>
                <a:solidFill>
                  <a:schemeClr val="tx1"/>
                </a:solidFill>
                <a:latin typeface="Arial" panose="020B0604020202020204" pitchFamily="34" charset="0"/>
                <a:cs typeface="Arial" panose="020B0604020202020204" pitchFamily="34" charset="0"/>
              </a:defRPr>
            </a:lvl2pPr>
            <a:lvl3pPr marL="1143000" indent="-228600" defTabSz="865188">
              <a:defRPr>
                <a:solidFill>
                  <a:schemeClr val="tx1"/>
                </a:solidFill>
                <a:latin typeface="Arial" panose="020B0604020202020204" pitchFamily="34" charset="0"/>
                <a:cs typeface="Arial" panose="020B0604020202020204" pitchFamily="34" charset="0"/>
              </a:defRPr>
            </a:lvl3pPr>
            <a:lvl4pPr marL="1600200" indent="-228600" defTabSz="865188">
              <a:defRPr>
                <a:solidFill>
                  <a:schemeClr val="tx1"/>
                </a:solidFill>
                <a:latin typeface="Arial" panose="020B0604020202020204" pitchFamily="34" charset="0"/>
                <a:cs typeface="Arial" panose="020B0604020202020204" pitchFamily="34" charset="0"/>
              </a:defRPr>
            </a:lvl4pPr>
            <a:lvl5pPr marL="2057400" indent="-228600" defTabSz="865188">
              <a:defRPr>
                <a:solidFill>
                  <a:schemeClr val="tx1"/>
                </a:solidFill>
                <a:latin typeface="Arial" panose="020B0604020202020204" pitchFamily="34" charset="0"/>
                <a:cs typeface="Arial" panose="020B0604020202020204" pitchFamily="34" charset="0"/>
              </a:defRPr>
            </a:lvl5pPr>
            <a:lvl6pPr marL="25146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endParaRPr lang="en-US" altLang="en-US" sz="2000" b="1" dirty="0" smtClean="0">
              <a:solidFill>
                <a:schemeClr val="bg1"/>
              </a:solidFill>
              <a:latin typeface="Calibri" panose="020F0502020204030204" pitchFamily="34" charset="0"/>
              <a:cs typeface="Calibri" panose="020F0502020204030204" pitchFamily="34" charset="0"/>
            </a:endParaRPr>
          </a:p>
        </p:txBody>
      </p:sp>
      <p:sp>
        <p:nvSpPr>
          <p:cNvPr id="20" name="Rectangle 19"/>
          <p:cNvSpPr>
            <a:spLocks noChangeArrowheads="1"/>
          </p:cNvSpPr>
          <p:nvPr userDrawn="1"/>
        </p:nvSpPr>
        <p:spPr bwMode="auto">
          <a:xfrm>
            <a:off x="456678" y="0"/>
            <a:ext cx="4115322" cy="632286"/>
          </a:xfrm>
          <a:prstGeom prst="rect">
            <a:avLst/>
          </a:prstGeom>
          <a:solidFill>
            <a:schemeClr val="tx1"/>
          </a:solidFill>
          <a:ln w="9525">
            <a:noFill/>
            <a:miter lim="800000"/>
            <a:headEnd/>
            <a:tailEnd/>
          </a:ln>
          <a:extLst/>
        </p:spPr>
        <p:txBody>
          <a:bodyPr wrap="none" lIns="86493" tIns="43247" rIns="86493" bIns="43247" anchor="ctr"/>
          <a:lstStyle>
            <a:lvl1pPr defTabSz="865188">
              <a:defRPr>
                <a:solidFill>
                  <a:schemeClr val="tx1"/>
                </a:solidFill>
                <a:latin typeface="Arial" panose="020B0604020202020204" pitchFamily="34" charset="0"/>
                <a:cs typeface="Arial" panose="020B0604020202020204" pitchFamily="34" charset="0"/>
              </a:defRPr>
            </a:lvl1pPr>
            <a:lvl2pPr marL="742950" indent="-285750" defTabSz="865188">
              <a:defRPr>
                <a:solidFill>
                  <a:schemeClr val="tx1"/>
                </a:solidFill>
                <a:latin typeface="Arial" panose="020B0604020202020204" pitchFamily="34" charset="0"/>
                <a:cs typeface="Arial" panose="020B0604020202020204" pitchFamily="34" charset="0"/>
              </a:defRPr>
            </a:lvl2pPr>
            <a:lvl3pPr marL="1143000" indent="-228600" defTabSz="865188">
              <a:defRPr>
                <a:solidFill>
                  <a:schemeClr val="tx1"/>
                </a:solidFill>
                <a:latin typeface="Arial" panose="020B0604020202020204" pitchFamily="34" charset="0"/>
                <a:cs typeface="Arial" panose="020B0604020202020204" pitchFamily="34" charset="0"/>
              </a:defRPr>
            </a:lvl3pPr>
            <a:lvl4pPr marL="1600200" indent="-228600" defTabSz="865188">
              <a:defRPr>
                <a:solidFill>
                  <a:schemeClr val="tx1"/>
                </a:solidFill>
                <a:latin typeface="Arial" panose="020B0604020202020204" pitchFamily="34" charset="0"/>
                <a:cs typeface="Arial" panose="020B0604020202020204" pitchFamily="34" charset="0"/>
              </a:defRPr>
            </a:lvl4pPr>
            <a:lvl5pPr marL="2057400" indent="-228600" defTabSz="865188">
              <a:defRPr>
                <a:solidFill>
                  <a:schemeClr val="tx1"/>
                </a:solidFill>
                <a:latin typeface="Arial" panose="020B0604020202020204" pitchFamily="34" charset="0"/>
                <a:cs typeface="Arial" panose="020B0604020202020204" pitchFamily="34" charset="0"/>
              </a:defRPr>
            </a:lvl5pPr>
            <a:lvl6pPr marL="25146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1700" b="1" dirty="0" smtClean="0">
                <a:solidFill>
                  <a:srgbClr val="F6C700"/>
                </a:solidFill>
              </a:rPr>
              <a:t>AMERICA’S ARMY:</a:t>
            </a:r>
          </a:p>
          <a:p>
            <a:pPr eaLnBrk="1" hangingPunct="1">
              <a:defRPr/>
            </a:pPr>
            <a:r>
              <a:rPr lang="en-US" altLang="en-US" sz="1500" b="1" dirty="0" smtClean="0">
                <a:solidFill>
                  <a:srgbClr val="969696"/>
                </a:solidFill>
              </a:rPr>
              <a:t>Globally Responsive, Regionally Engaged</a:t>
            </a:r>
            <a:endParaRPr lang="en-US" altLang="en-US" sz="1500" b="1" dirty="0" smtClean="0">
              <a:solidFill>
                <a:srgbClr val="000000"/>
              </a:solidFill>
            </a:endParaRPr>
          </a:p>
        </p:txBody>
      </p:sp>
      <p:sp>
        <p:nvSpPr>
          <p:cNvPr id="28" name="Text Box 28"/>
          <p:cNvSpPr txBox="1">
            <a:spLocks noChangeArrowheads="1"/>
          </p:cNvSpPr>
          <p:nvPr userDrawn="1"/>
        </p:nvSpPr>
        <p:spPr bwMode="auto">
          <a:xfrm>
            <a:off x="3796534" y="6716426"/>
            <a:ext cx="1550938" cy="14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144" tIns="9144" rIns="9144" bIns="9144">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800" b="1" dirty="0" smtClean="0">
                <a:solidFill>
                  <a:srgbClr val="008000"/>
                </a:solidFill>
                <a:latin typeface=" Arial"/>
              </a:rPr>
              <a:t>UNCLASSIFIED // PED LEVEL</a:t>
            </a:r>
            <a:r>
              <a:rPr lang="en-US" altLang="en-US" sz="800" b="1" baseline="0" dirty="0" smtClean="0">
                <a:solidFill>
                  <a:srgbClr val="008000"/>
                </a:solidFill>
                <a:latin typeface=" Arial"/>
              </a:rPr>
              <a:t> 2</a:t>
            </a:r>
            <a:endParaRPr lang="en-US" altLang="en-US" sz="800" b="1" dirty="0" smtClean="0">
              <a:solidFill>
                <a:srgbClr val="008000"/>
              </a:solidFill>
              <a:latin typeface=" Arial"/>
            </a:endParaRPr>
          </a:p>
        </p:txBody>
      </p:sp>
      <p:sp>
        <p:nvSpPr>
          <p:cNvPr id="30" name="TextBox 29"/>
          <p:cNvSpPr txBox="1"/>
          <p:nvPr userDrawn="1"/>
        </p:nvSpPr>
        <p:spPr>
          <a:xfrm>
            <a:off x="8782263" y="6716706"/>
            <a:ext cx="361739" cy="141577"/>
          </a:xfrm>
          <a:prstGeom prst="rect">
            <a:avLst/>
          </a:prstGeom>
          <a:noFill/>
        </p:spPr>
        <p:txBody>
          <a:bodyPr wrap="none" lIns="9144" tIns="9144" rIns="45720" bIns="9144" anchor="ctr">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fld id="{2ABCCC1E-B6BC-42B7-933B-F7C1867B2ADE}" type="slidenum">
              <a:rPr lang="en-US" altLang="en-US" sz="700" b="1" smtClean="0">
                <a:solidFill>
                  <a:srgbClr val="000000"/>
                </a:solidFill>
              </a:rPr>
              <a:pPr algn="r" eaLnBrk="1" hangingPunct="1">
                <a:defRPr/>
              </a:pPr>
              <a:t>‹#›</a:t>
            </a:fld>
            <a:endParaRPr lang="en-US" altLang="en-US" sz="700" b="1" dirty="0" smtClean="0">
              <a:solidFill>
                <a:srgbClr val="000000"/>
              </a:solidFill>
            </a:endParaRPr>
          </a:p>
        </p:txBody>
      </p:sp>
    </p:spTree>
    <p:extLst>
      <p:ext uri="{BB962C8B-B14F-4D97-AF65-F5344CB8AC3E}">
        <p14:creationId xmlns:p14="http://schemas.microsoft.com/office/powerpoint/2010/main" val="2852002858"/>
      </p:ext>
    </p:extLst>
  </p:cSld>
  <p:clrMap bg1="lt1" tx1="dk1" bg2="lt2" tx2="dk2" accent1="accent1" accent2="accent2" accent3="accent3" accent4="accent4" accent5="accent5" accent6="accent6" hlink="hlink" folHlink="folHlink"/>
  <p:sldLayoutIdLst>
    <p:sldLayoutId id="2147489342" r:id="rId1"/>
    <p:sldLayoutId id="2147489343" r:id="rId2"/>
    <p:sldLayoutId id="2147489344" r:id="rId3"/>
    <p:sldLayoutId id="2147489345" r:id="rId4"/>
  </p:sldLayoutIdLst>
  <p:timing>
    <p:tnLst>
      <p:par>
        <p:cTn id="1" dur="indefinite" restart="never" nodeType="tmRoot"/>
      </p:par>
    </p:tnLst>
  </p:timing>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a:spLocks noChangeArrowheads="1"/>
          </p:cNvSpPr>
          <p:nvPr/>
        </p:nvSpPr>
        <p:spPr bwMode="auto">
          <a:xfrm>
            <a:off x="4572000" y="4"/>
            <a:ext cx="4572000" cy="629905"/>
          </a:xfrm>
          <a:prstGeom prst="rect">
            <a:avLst/>
          </a:prstGeom>
          <a:solidFill>
            <a:srgbClr val="4D4D4D"/>
          </a:solidFill>
          <a:ln w="3175">
            <a:solidFill>
              <a:srgbClr val="4D4D4D"/>
            </a:solidFill>
            <a:miter lim="800000"/>
            <a:headEnd/>
            <a:tailEnd/>
          </a:ln>
          <a:extLst/>
        </p:spPr>
        <p:txBody>
          <a:bodyPr wrap="none" lIns="86493" tIns="43247" rIns="86493" bIns="43247" anchor="ctr"/>
          <a:lstStyle>
            <a:lvl1pPr defTabSz="865188">
              <a:defRPr>
                <a:solidFill>
                  <a:schemeClr val="tx1"/>
                </a:solidFill>
                <a:latin typeface="Arial" panose="020B0604020202020204" pitchFamily="34" charset="0"/>
                <a:cs typeface="Arial" panose="020B0604020202020204" pitchFamily="34" charset="0"/>
              </a:defRPr>
            </a:lvl1pPr>
            <a:lvl2pPr marL="742950" indent="-285750" defTabSz="865188">
              <a:defRPr>
                <a:solidFill>
                  <a:schemeClr val="tx1"/>
                </a:solidFill>
                <a:latin typeface="Arial" panose="020B0604020202020204" pitchFamily="34" charset="0"/>
                <a:cs typeface="Arial" panose="020B0604020202020204" pitchFamily="34" charset="0"/>
              </a:defRPr>
            </a:lvl2pPr>
            <a:lvl3pPr marL="1143000" indent="-228600" defTabSz="865188">
              <a:defRPr>
                <a:solidFill>
                  <a:schemeClr val="tx1"/>
                </a:solidFill>
                <a:latin typeface="Arial" panose="020B0604020202020204" pitchFamily="34" charset="0"/>
                <a:cs typeface="Arial" panose="020B0604020202020204" pitchFamily="34" charset="0"/>
              </a:defRPr>
            </a:lvl3pPr>
            <a:lvl4pPr marL="1600200" indent="-228600" defTabSz="865188">
              <a:defRPr>
                <a:solidFill>
                  <a:schemeClr val="tx1"/>
                </a:solidFill>
                <a:latin typeface="Arial" panose="020B0604020202020204" pitchFamily="34" charset="0"/>
                <a:cs typeface="Arial" panose="020B0604020202020204" pitchFamily="34" charset="0"/>
              </a:defRPr>
            </a:lvl4pPr>
            <a:lvl5pPr marL="2057400" indent="-228600" defTabSz="865188">
              <a:defRPr>
                <a:solidFill>
                  <a:schemeClr val="tx1"/>
                </a:solidFill>
                <a:latin typeface="Arial" panose="020B0604020202020204" pitchFamily="34" charset="0"/>
                <a:cs typeface="Arial" panose="020B0604020202020204" pitchFamily="34" charset="0"/>
              </a:defRPr>
            </a:lvl5pPr>
            <a:lvl6pPr marL="25146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endParaRPr lang="en-US" altLang="en-US" sz="1900" b="1" dirty="0" smtClean="0">
              <a:solidFill>
                <a:srgbClr val="000000"/>
              </a:solidFill>
            </a:endParaRPr>
          </a:p>
        </p:txBody>
      </p:sp>
      <p:pic>
        <p:nvPicPr>
          <p:cNvPr id="16" name="Picture 17" descr="P-300-Md-BOTG-Brand-Banner-Horz"/>
          <p:cNvPicPr>
            <a:picLocks noChangeAspect="1" noChangeArrowheads="1"/>
          </p:cNvPicPr>
          <p:nvPr/>
        </p:nvPicPr>
        <p:blipFill>
          <a:blip r:embed="rId7" cstate="screen">
            <a:extLst>
              <a:ext uri="{28A0092B-C50C-407E-A947-70E740481C1C}">
                <a14:useLocalDpi xmlns:a14="http://schemas.microsoft.com/office/drawing/2010/main" val="0"/>
              </a:ext>
            </a:extLst>
          </a:blip>
          <a:srcRect l="2744" t="10001" r="77745"/>
          <a:stretch>
            <a:fillRect/>
          </a:stretch>
        </p:blipFill>
        <p:spPr bwMode="auto">
          <a:xfrm>
            <a:off x="0" y="1065"/>
            <a:ext cx="456678" cy="637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a:spLocks noChangeArrowheads="1"/>
          </p:cNvSpPr>
          <p:nvPr/>
        </p:nvSpPr>
        <p:spPr bwMode="auto">
          <a:xfrm>
            <a:off x="456678" y="4"/>
            <a:ext cx="4115322" cy="637763"/>
          </a:xfrm>
          <a:prstGeom prst="rect">
            <a:avLst/>
          </a:prstGeom>
          <a:solidFill>
            <a:schemeClr val="tx1"/>
          </a:solidFill>
          <a:ln w="9525">
            <a:noFill/>
            <a:miter lim="800000"/>
            <a:headEnd/>
            <a:tailEnd/>
          </a:ln>
          <a:extLst/>
        </p:spPr>
        <p:txBody>
          <a:bodyPr wrap="none" lIns="86493" tIns="43247" rIns="86493" bIns="43247" anchor="ctr"/>
          <a:lstStyle>
            <a:lvl1pPr defTabSz="865188">
              <a:defRPr>
                <a:solidFill>
                  <a:schemeClr val="tx1"/>
                </a:solidFill>
                <a:latin typeface="Arial" panose="020B0604020202020204" pitchFamily="34" charset="0"/>
                <a:cs typeface="Arial" panose="020B0604020202020204" pitchFamily="34" charset="0"/>
              </a:defRPr>
            </a:lvl1pPr>
            <a:lvl2pPr marL="742950" indent="-285750" defTabSz="865188">
              <a:defRPr>
                <a:solidFill>
                  <a:schemeClr val="tx1"/>
                </a:solidFill>
                <a:latin typeface="Arial" panose="020B0604020202020204" pitchFamily="34" charset="0"/>
                <a:cs typeface="Arial" panose="020B0604020202020204" pitchFamily="34" charset="0"/>
              </a:defRPr>
            </a:lvl2pPr>
            <a:lvl3pPr marL="1143000" indent="-228600" defTabSz="865188">
              <a:defRPr>
                <a:solidFill>
                  <a:schemeClr val="tx1"/>
                </a:solidFill>
                <a:latin typeface="Arial" panose="020B0604020202020204" pitchFamily="34" charset="0"/>
                <a:cs typeface="Arial" panose="020B0604020202020204" pitchFamily="34" charset="0"/>
              </a:defRPr>
            </a:lvl3pPr>
            <a:lvl4pPr marL="1600200" indent="-228600" defTabSz="865188">
              <a:defRPr>
                <a:solidFill>
                  <a:schemeClr val="tx1"/>
                </a:solidFill>
                <a:latin typeface="Arial" panose="020B0604020202020204" pitchFamily="34" charset="0"/>
                <a:cs typeface="Arial" panose="020B0604020202020204" pitchFamily="34" charset="0"/>
              </a:defRPr>
            </a:lvl4pPr>
            <a:lvl5pPr marL="2057400" indent="-228600" defTabSz="865188">
              <a:defRPr>
                <a:solidFill>
                  <a:schemeClr val="tx1"/>
                </a:solidFill>
                <a:latin typeface="Arial" panose="020B0604020202020204" pitchFamily="34" charset="0"/>
                <a:cs typeface="Arial" panose="020B0604020202020204" pitchFamily="34" charset="0"/>
              </a:defRPr>
            </a:lvl5pPr>
            <a:lvl6pPr marL="25146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1700" b="1" dirty="0" smtClean="0">
                <a:solidFill>
                  <a:srgbClr val="F6C700"/>
                </a:solidFill>
              </a:rPr>
              <a:t>AMERICA’S ARMY:</a:t>
            </a:r>
          </a:p>
          <a:p>
            <a:pPr eaLnBrk="1" hangingPunct="1">
              <a:defRPr/>
            </a:pPr>
            <a:r>
              <a:rPr lang="en-US" altLang="en-US" sz="1500" b="1" dirty="0" smtClean="0">
                <a:solidFill>
                  <a:srgbClr val="969696"/>
                </a:solidFill>
              </a:rPr>
              <a:t>Globally Responsive, Regionally Engaged</a:t>
            </a:r>
            <a:endParaRPr lang="en-US" altLang="en-US" sz="1500" b="1" dirty="0" smtClean="0">
              <a:solidFill>
                <a:srgbClr val="000000"/>
              </a:solidFill>
            </a:endParaRPr>
          </a:p>
        </p:txBody>
      </p:sp>
      <p:sp>
        <p:nvSpPr>
          <p:cNvPr id="18" name="Text Box 28"/>
          <p:cNvSpPr txBox="1">
            <a:spLocks noChangeArrowheads="1"/>
          </p:cNvSpPr>
          <p:nvPr/>
        </p:nvSpPr>
        <p:spPr bwMode="auto">
          <a:xfrm>
            <a:off x="3239072" y="-3096"/>
            <a:ext cx="1332929" cy="15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144" tIns="9144" rIns="9144" bIns="9144">
            <a:no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900" b="1" dirty="0" smtClean="0">
                <a:solidFill>
                  <a:srgbClr val="008000"/>
                </a:solidFill>
                <a:latin typeface=" Arial"/>
              </a:rPr>
              <a:t>UNCLASSIFIED // FOUO</a:t>
            </a:r>
          </a:p>
        </p:txBody>
      </p:sp>
      <p:sp>
        <p:nvSpPr>
          <p:cNvPr id="19" name="Rectangle 18"/>
          <p:cNvSpPr>
            <a:spLocks noChangeArrowheads="1"/>
          </p:cNvSpPr>
          <p:nvPr userDrawn="1"/>
        </p:nvSpPr>
        <p:spPr bwMode="auto">
          <a:xfrm>
            <a:off x="4572000" y="0"/>
            <a:ext cx="4572000" cy="632286"/>
          </a:xfrm>
          <a:prstGeom prst="rect">
            <a:avLst/>
          </a:prstGeom>
          <a:solidFill>
            <a:schemeClr val="tx1"/>
          </a:solidFill>
          <a:ln w="3175">
            <a:noFill/>
            <a:miter lim="800000"/>
            <a:headEnd/>
            <a:tailEnd/>
          </a:ln>
          <a:extLst/>
        </p:spPr>
        <p:txBody>
          <a:bodyPr wrap="none" lIns="86493" tIns="43247" rIns="86493" bIns="43247" anchor="ctr"/>
          <a:lstStyle>
            <a:lvl1pPr defTabSz="865188">
              <a:defRPr>
                <a:solidFill>
                  <a:schemeClr val="tx1"/>
                </a:solidFill>
                <a:latin typeface="Arial" panose="020B0604020202020204" pitchFamily="34" charset="0"/>
                <a:cs typeface="Arial" panose="020B0604020202020204" pitchFamily="34" charset="0"/>
              </a:defRPr>
            </a:lvl1pPr>
            <a:lvl2pPr marL="742950" indent="-285750" defTabSz="865188">
              <a:defRPr>
                <a:solidFill>
                  <a:schemeClr val="tx1"/>
                </a:solidFill>
                <a:latin typeface="Arial" panose="020B0604020202020204" pitchFamily="34" charset="0"/>
                <a:cs typeface="Arial" panose="020B0604020202020204" pitchFamily="34" charset="0"/>
              </a:defRPr>
            </a:lvl2pPr>
            <a:lvl3pPr marL="1143000" indent="-228600" defTabSz="865188">
              <a:defRPr>
                <a:solidFill>
                  <a:schemeClr val="tx1"/>
                </a:solidFill>
                <a:latin typeface="Arial" panose="020B0604020202020204" pitchFamily="34" charset="0"/>
                <a:cs typeface="Arial" panose="020B0604020202020204" pitchFamily="34" charset="0"/>
              </a:defRPr>
            </a:lvl3pPr>
            <a:lvl4pPr marL="1600200" indent="-228600" defTabSz="865188">
              <a:defRPr>
                <a:solidFill>
                  <a:schemeClr val="tx1"/>
                </a:solidFill>
                <a:latin typeface="Arial" panose="020B0604020202020204" pitchFamily="34" charset="0"/>
                <a:cs typeface="Arial" panose="020B0604020202020204" pitchFamily="34" charset="0"/>
              </a:defRPr>
            </a:lvl4pPr>
            <a:lvl5pPr marL="2057400" indent="-228600" defTabSz="865188">
              <a:defRPr>
                <a:solidFill>
                  <a:schemeClr val="tx1"/>
                </a:solidFill>
                <a:latin typeface="Arial" panose="020B0604020202020204" pitchFamily="34" charset="0"/>
                <a:cs typeface="Arial" panose="020B0604020202020204" pitchFamily="34" charset="0"/>
              </a:defRPr>
            </a:lvl5pPr>
            <a:lvl6pPr marL="25146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endParaRPr lang="en-US" altLang="en-US" sz="2000" b="1" dirty="0" smtClean="0">
              <a:solidFill>
                <a:schemeClr val="bg1"/>
              </a:solidFill>
              <a:latin typeface="Calibri" panose="020F0502020204030204" pitchFamily="34" charset="0"/>
              <a:cs typeface="Calibri" panose="020F0502020204030204" pitchFamily="34" charset="0"/>
            </a:endParaRPr>
          </a:p>
        </p:txBody>
      </p:sp>
      <p:sp>
        <p:nvSpPr>
          <p:cNvPr id="20" name="Rectangle 19"/>
          <p:cNvSpPr>
            <a:spLocks noChangeArrowheads="1"/>
          </p:cNvSpPr>
          <p:nvPr userDrawn="1"/>
        </p:nvSpPr>
        <p:spPr bwMode="auto">
          <a:xfrm>
            <a:off x="456678" y="0"/>
            <a:ext cx="4115322" cy="632286"/>
          </a:xfrm>
          <a:prstGeom prst="rect">
            <a:avLst/>
          </a:prstGeom>
          <a:solidFill>
            <a:schemeClr val="tx1"/>
          </a:solidFill>
          <a:ln w="9525">
            <a:noFill/>
            <a:miter lim="800000"/>
            <a:headEnd/>
            <a:tailEnd/>
          </a:ln>
          <a:extLst/>
        </p:spPr>
        <p:txBody>
          <a:bodyPr wrap="none" lIns="86493" tIns="43247" rIns="86493" bIns="43247" anchor="ctr"/>
          <a:lstStyle>
            <a:lvl1pPr defTabSz="865188">
              <a:defRPr>
                <a:solidFill>
                  <a:schemeClr val="tx1"/>
                </a:solidFill>
                <a:latin typeface="Arial" panose="020B0604020202020204" pitchFamily="34" charset="0"/>
                <a:cs typeface="Arial" panose="020B0604020202020204" pitchFamily="34" charset="0"/>
              </a:defRPr>
            </a:lvl1pPr>
            <a:lvl2pPr marL="742950" indent="-285750" defTabSz="865188">
              <a:defRPr>
                <a:solidFill>
                  <a:schemeClr val="tx1"/>
                </a:solidFill>
                <a:latin typeface="Arial" panose="020B0604020202020204" pitchFamily="34" charset="0"/>
                <a:cs typeface="Arial" panose="020B0604020202020204" pitchFamily="34" charset="0"/>
              </a:defRPr>
            </a:lvl2pPr>
            <a:lvl3pPr marL="1143000" indent="-228600" defTabSz="865188">
              <a:defRPr>
                <a:solidFill>
                  <a:schemeClr val="tx1"/>
                </a:solidFill>
                <a:latin typeface="Arial" panose="020B0604020202020204" pitchFamily="34" charset="0"/>
                <a:cs typeface="Arial" panose="020B0604020202020204" pitchFamily="34" charset="0"/>
              </a:defRPr>
            </a:lvl3pPr>
            <a:lvl4pPr marL="1600200" indent="-228600" defTabSz="865188">
              <a:defRPr>
                <a:solidFill>
                  <a:schemeClr val="tx1"/>
                </a:solidFill>
                <a:latin typeface="Arial" panose="020B0604020202020204" pitchFamily="34" charset="0"/>
                <a:cs typeface="Arial" panose="020B0604020202020204" pitchFamily="34" charset="0"/>
              </a:defRPr>
            </a:lvl4pPr>
            <a:lvl5pPr marL="2057400" indent="-228600" defTabSz="865188">
              <a:defRPr>
                <a:solidFill>
                  <a:schemeClr val="tx1"/>
                </a:solidFill>
                <a:latin typeface="Arial" panose="020B0604020202020204" pitchFamily="34" charset="0"/>
                <a:cs typeface="Arial" panose="020B0604020202020204" pitchFamily="34" charset="0"/>
              </a:defRPr>
            </a:lvl5pPr>
            <a:lvl6pPr marL="25146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65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1700" b="1" dirty="0" smtClean="0">
                <a:solidFill>
                  <a:srgbClr val="F6C700"/>
                </a:solidFill>
              </a:rPr>
              <a:t>AMERICA’S ARMY:</a:t>
            </a:r>
          </a:p>
          <a:p>
            <a:pPr eaLnBrk="1" hangingPunct="1">
              <a:defRPr/>
            </a:pPr>
            <a:r>
              <a:rPr lang="en-US" altLang="en-US" sz="1500" b="1" dirty="0" smtClean="0">
                <a:solidFill>
                  <a:srgbClr val="969696"/>
                </a:solidFill>
              </a:rPr>
              <a:t>Globally Responsive, Regionally Engaged</a:t>
            </a:r>
            <a:endParaRPr lang="en-US" altLang="en-US" sz="1500" b="1" dirty="0" smtClean="0">
              <a:solidFill>
                <a:srgbClr val="000000"/>
              </a:solidFill>
            </a:endParaRPr>
          </a:p>
        </p:txBody>
      </p:sp>
      <p:sp>
        <p:nvSpPr>
          <p:cNvPr id="28" name="Text Box 28"/>
          <p:cNvSpPr txBox="1">
            <a:spLocks noChangeArrowheads="1"/>
          </p:cNvSpPr>
          <p:nvPr userDrawn="1"/>
        </p:nvSpPr>
        <p:spPr bwMode="auto">
          <a:xfrm>
            <a:off x="3796534" y="6716426"/>
            <a:ext cx="1550938" cy="14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144" tIns="9144" rIns="9144" bIns="9144">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800" b="1" dirty="0" smtClean="0">
                <a:solidFill>
                  <a:srgbClr val="008000"/>
                </a:solidFill>
                <a:latin typeface=" Arial"/>
              </a:rPr>
              <a:t>UNCLASSIFIED // PED LEVEL</a:t>
            </a:r>
            <a:r>
              <a:rPr lang="en-US" altLang="en-US" sz="800" b="1" baseline="0" dirty="0" smtClean="0">
                <a:solidFill>
                  <a:srgbClr val="008000"/>
                </a:solidFill>
                <a:latin typeface=" Arial"/>
              </a:rPr>
              <a:t> 2</a:t>
            </a:r>
            <a:endParaRPr lang="en-US" altLang="en-US" sz="800" b="1" dirty="0" smtClean="0">
              <a:solidFill>
                <a:srgbClr val="008000"/>
              </a:solidFill>
              <a:latin typeface=" Arial"/>
            </a:endParaRPr>
          </a:p>
        </p:txBody>
      </p:sp>
      <p:sp>
        <p:nvSpPr>
          <p:cNvPr id="30" name="TextBox 29"/>
          <p:cNvSpPr txBox="1"/>
          <p:nvPr userDrawn="1"/>
        </p:nvSpPr>
        <p:spPr>
          <a:xfrm>
            <a:off x="8782263" y="6716706"/>
            <a:ext cx="361739" cy="141577"/>
          </a:xfrm>
          <a:prstGeom prst="rect">
            <a:avLst/>
          </a:prstGeom>
          <a:noFill/>
        </p:spPr>
        <p:txBody>
          <a:bodyPr wrap="none" lIns="9144" tIns="9144" rIns="45720" bIns="9144" anchor="ctr">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fld id="{2ABCCC1E-B6BC-42B7-933B-F7C1867B2ADE}" type="slidenum">
              <a:rPr lang="en-US" altLang="en-US" sz="700" b="1" smtClean="0">
                <a:solidFill>
                  <a:srgbClr val="000000"/>
                </a:solidFill>
              </a:rPr>
              <a:pPr algn="r" eaLnBrk="1" hangingPunct="1">
                <a:defRPr/>
              </a:pPr>
              <a:t>‹#›</a:t>
            </a:fld>
            <a:endParaRPr lang="en-US" altLang="en-US" sz="700" b="1" dirty="0" smtClean="0">
              <a:solidFill>
                <a:srgbClr val="000000"/>
              </a:solidFill>
            </a:endParaRPr>
          </a:p>
        </p:txBody>
      </p:sp>
    </p:spTree>
    <p:extLst>
      <p:ext uri="{BB962C8B-B14F-4D97-AF65-F5344CB8AC3E}">
        <p14:creationId xmlns:p14="http://schemas.microsoft.com/office/powerpoint/2010/main" val="4178568656"/>
      </p:ext>
    </p:extLst>
  </p:cSld>
  <p:clrMap bg1="lt1" tx1="dk1" bg2="lt2" tx2="dk2" accent1="accent1" accent2="accent2" accent3="accent3" accent4="accent4" accent5="accent5" accent6="accent6" hlink="hlink" folHlink="folHlink"/>
  <p:sldLayoutIdLst>
    <p:sldLayoutId id="2147489348" r:id="rId1"/>
    <p:sldLayoutId id="2147489349" r:id="rId2"/>
    <p:sldLayoutId id="2147489350" r:id="rId3"/>
    <p:sldLayoutId id="2147489351" r:id="rId4"/>
    <p:sldLayoutId id="2147489352" r:id="rId5"/>
  </p:sldLayoutIdLst>
  <p:timing>
    <p:tnLst>
      <p:par>
        <p:cTn id="1" dur="indefinite" restart="never" nodeType="tmRoot"/>
      </p:par>
    </p:tnLst>
  </p:timing>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74320" y="826264"/>
            <a:ext cx="8595360" cy="5760720"/>
          </a:xfrm>
          <a:prstGeom prst="rect">
            <a:avLst/>
          </a:prstGeom>
        </p:spPr>
        <p:txBody>
          <a:bodyPr vert="horz" lIns="91399" tIns="45700" rIns="91399" bIns="4570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3" name="Picture 17" descr="P-300-Md-BOTG-Brand-Banner-Horz"/>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0" y="4"/>
            <a:ext cx="457200" cy="639763"/>
          </a:xfrm>
          <a:prstGeom prst="rect">
            <a:avLst/>
          </a:prstGeom>
          <a:noFill/>
          <a:ln w="9525">
            <a:noFill/>
            <a:miter lim="800000"/>
            <a:headEnd/>
            <a:tailEnd/>
          </a:ln>
        </p:spPr>
      </p:pic>
      <p:sp>
        <p:nvSpPr>
          <p:cNvPr id="25" name="Rectangle 18"/>
          <p:cNvSpPr>
            <a:spLocks noChangeArrowheads="1"/>
          </p:cNvSpPr>
          <p:nvPr userDrawn="1"/>
        </p:nvSpPr>
        <p:spPr bwMode="auto">
          <a:xfrm>
            <a:off x="0" y="0"/>
            <a:ext cx="4571999" cy="640080"/>
          </a:xfrm>
          <a:prstGeom prst="rect">
            <a:avLst/>
          </a:prstGeom>
          <a:solidFill>
            <a:schemeClr val="tx1"/>
          </a:solidFill>
          <a:ln w="9525">
            <a:noFill/>
            <a:miter lim="800000"/>
            <a:headEnd/>
            <a:tailEnd/>
          </a:ln>
        </p:spPr>
        <p:txBody>
          <a:bodyPr wrap="none" lIns="68575" tIns="34287" rIns="68575" bIns="34287" anchor="ctr"/>
          <a:lstStyle/>
          <a:p>
            <a:pPr marL="431006" indent="-45244" defTabSz="685495">
              <a:defRPr/>
            </a:pPr>
            <a:r>
              <a:rPr lang="en-US" sz="1350" b="1" dirty="0" smtClean="0">
                <a:solidFill>
                  <a:srgbClr val="F6C700"/>
                </a:solidFill>
              </a:rPr>
              <a:t>   AMERICA’S ARMY </a:t>
            </a:r>
          </a:p>
          <a:p>
            <a:pPr marL="431006" indent="-45244" defTabSz="685495">
              <a:defRPr/>
            </a:pPr>
            <a:r>
              <a:rPr lang="en-US" sz="1350" b="1" dirty="0" smtClean="0">
                <a:solidFill>
                  <a:srgbClr val="F6C700"/>
                </a:solidFill>
              </a:rPr>
              <a:t>   </a:t>
            </a:r>
            <a:r>
              <a:rPr lang="en-US" sz="1350" b="1" dirty="0" smtClean="0">
                <a:solidFill>
                  <a:srgbClr val="969696"/>
                </a:solidFill>
              </a:rPr>
              <a:t>THE </a:t>
            </a:r>
            <a:r>
              <a:rPr lang="en-US" sz="1350" b="1" dirty="0">
                <a:solidFill>
                  <a:srgbClr val="969696"/>
                </a:solidFill>
              </a:rPr>
              <a:t>STRENGTH OF THE NATION</a:t>
            </a:r>
          </a:p>
        </p:txBody>
      </p:sp>
      <p:pic>
        <p:nvPicPr>
          <p:cNvPr id="249858" name="Picture 2" descr="http://i73.photobucket.com/albums/i202/FLCrackerGirl/1SewBizUSA/usarmyT1.jpg"/>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0" y="-1"/>
            <a:ext cx="552449" cy="635351"/>
          </a:xfrm>
          <a:prstGeom prst="rect">
            <a:avLst/>
          </a:prstGeom>
          <a:noFill/>
        </p:spPr>
      </p:pic>
      <p:sp>
        <p:nvSpPr>
          <p:cNvPr id="26" name="Rectangle 18"/>
          <p:cNvSpPr>
            <a:spLocks noChangeArrowheads="1"/>
          </p:cNvSpPr>
          <p:nvPr userDrawn="1"/>
        </p:nvSpPr>
        <p:spPr bwMode="auto">
          <a:xfrm>
            <a:off x="4572001" y="-1"/>
            <a:ext cx="4572000" cy="640080"/>
          </a:xfrm>
          <a:prstGeom prst="rect">
            <a:avLst/>
          </a:prstGeom>
          <a:solidFill>
            <a:schemeClr val="tx1">
              <a:lumMod val="75000"/>
              <a:lumOff val="25000"/>
            </a:schemeClr>
          </a:solidFill>
          <a:ln w="9525">
            <a:noFill/>
            <a:miter lim="800000"/>
            <a:headEnd/>
            <a:tailEnd/>
          </a:ln>
        </p:spPr>
        <p:txBody>
          <a:bodyPr wrap="none" lIns="68575" tIns="34287" rIns="68575" bIns="34287" anchor="ctr"/>
          <a:lstStyle/>
          <a:p>
            <a:pPr marL="431006" indent="-45244" defTabSz="685495">
              <a:defRPr/>
            </a:pPr>
            <a:endParaRPr lang="en-US" sz="956" b="1" dirty="0">
              <a:solidFill>
                <a:srgbClr val="969696"/>
              </a:solidFill>
            </a:endParaRPr>
          </a:p>
        </p:txBody>
      </p:sp>
      <p:sp>
        <p:nvSpPr>
          <p:cNvPr id="11" name="Text Box 28"/>
          <p:cNvSpPr txBox="1">
            <a:spLocks noChangeArrowheads="1"/>
          </p:cNvSpPr>
          <p:nvPr userDrawn="1"/>
        </p:nvSpPr>
        <p:spPr bwMode="auto">
          <a:xfrm>
            <a:off x="3398602" y="6679579"/>
            <a:ext cx="2346796" cy="182880"/>
          </a:xfrm>
          <a:prstGeom prst="rect">
            <a:avLst/>
          </a:prstGeom>
          <a:noFill/>
          <a:ln w="12700" algn="ctr">
            <a:noFill/>
            <a:miter lim="800000"/>
            <a:headEnd/>
            <a:tailEnd/>
          </a:ln>
        </p:spPr>
        <p:txBody>
          <a:bodyPr wrap="none" lIns="0" tIns="0" rIns="0" bIns="0" anchor="t">
            <a:spAutoFit/>
          </a:bodyPr>
          <a:lstStyle/>
          <a:p>
            <a:pPr algn="ctr" fontAlgn="base">
              <a:spcBef>
                <a:spcPct val="0"/>
              </a:spcBef>
              <a:spcAft>
                <a:spcPct val="0"/>
              </a:spcAft>
              <a:defRPr/>
            </a:pPr>
            <a:r>
              <a:rPr lang="en-US" sz="900" b="1" dirty="0" smtClean="0">
                <a:solidFill>
                  <a:srgbClr val="00B050"/>
                </a:solidFill>
                <a:latin typeface="Arial"/>
                <a:cs typeface="Arial" pitchFamily="34" charset="0"/>
              </a:rPr>
              <a:t>UNCLASSIFIED//FOR OFFICIAL USE ONLY</a:t>
            </a:r>
            <a:endParaRPr lang="en-US" sz="800" b="1" dirty="0">
              <a:solidFill>
                <a:srgbClr val="00B050"/>
              </a:solidFill>
              <a:latin typeface="Arial"/>
              <a:cs typeface="Arial" pitchFamily="34" charset="0"/>
            </a:endParaRPr>
          </a:p>
        </p:txBody>
      </p:sp>
      <p:sp>
        <p:nvSpPr>
          <p:cNvPr id="6" name="Slide Number Placeholder 5"/>
          <p:cNvSpPr>
            <a:spLocks noGrp="1"/>
          </p:cNvSpPr>
          <p:nvPr>
            <p:ph type="sldNum" sz="quarter" idx="4"/>
          </p:nvPr>
        </p:nvSpPr>
        <p:spPr>
          <a:xfrm>
            <a:off x="8686800" y="6675120"/>
            <a:ext cx="457200" cy="182880"/>
          </a:xfrm>
          <a:prstGeom prst="rect">
            <a:avLst/>
          </a:prstGeom>
        </p:spPr>
        <p:txBody>
          <a:bodyPr vert="horz" lIns="0" tIns="0" rIns="91440" bIns="0" rtlCol="0" anchor="t"/>
          <a:lstStyle>
            <a:lvl1pPr algn="r">
              <a:defRPr sz="750">
                <a:solidFill>
                  <a:schemeClr val="tx1"/>
                </a:solidFill>
                <a:latin typeface="Arial" pitchFamily="34" charset="0"/>
                <a:cs typeface="Arial" pitchFamily="34" charset="0"/>
              </a:defRPr>
            </a:lvl1pPr>
          </a:lstStyle>
          <a:p>
            <a:pPr defTabSz="685495"/>
            <a:fld id="{01F288AE-1A0B-479E-AB32-116F4187E394}" type="slidenum">
              <a:rPr lang="en-US" smtClean="0"/>
              <a:pPr defTabSz="685495"/>
              <a:t>‹#›</a:t>
            </a:fld>
            <a:endParaRPr lang="en-US" dirty="0"/>
          </a:p>
        </p:txBody>
      </p:sp>
    </p:spTree>
    <p:extLst>
      <p:ext uri="{BB962C8B-B14F-4D97-AF65-F5344CB8AC3E}">
        <p14:creationId xmlns:p14="http://schemas.microsoft.com/office/powerpoint/2010/main" val="2087486246"/>
      </p:ext>
    </p:extLst>
  </p:cSld>
  <p:clrMap bg1="lt1" tx1="dk1" bg2="lt2" tx2="dk2" accent1="accent1" accent2="accent2" accent3="accent3" accent4="accent4" accent5="accent5" accent6="accent6" hlink="hlink" folHlink="folHlink"/>
  <p:sldLayoutIdLst>
    <p:sldLayoutId id="2147489373" r:id="rId1"/>
    <p:sldLayoutId id="2147489374" r:id="rId2"/>
    <p:sldLayoutId id="2147489375" r:id="rId3"/>
    <p:sldLayoutId id="2147489376" r:id="rId4"/>
  </p:sldLayoutIdLst>
  <p:transition spd="med">
    <p:fade/>
  </p:transition>
  <p:timing>
    <p:tnLst>
      <p:par>
        <p:cTn id="1" dur="indefinite" restart="never" nodeType="tmRoot"/>
      </p:par>
    </p:tnLst>
  </p:timing>
  <p:hf hdr="0" dt="0"/>
  <p:txStyles>
    <p:titleStyle>
      <a:lvl1pPr algn="ctr" defTabSz="685495" rtl="0" eaLnBrk="1" latinLnBrk="0" hangingPunct="1">
        <a:spcBef>
          <a:spcPct val="0"/>
        </a:spcBef>
        <a:buNone/>
        <a:defRPr sz="3300" kern="1200">
          <a:solidFill>
            <a:schemeClr val="tx1"/>
          </a:solidFill>
          <a:latin typeface="Arial" pitchFamily="34" charset="0"/>
          <a:ea typeface="+mj-ea"/>
          <a:cs typeface="Arial" pitchFamily="34" charset="0"/>
        </a:defRPr>
      </a:lvl1pPr>
    </p:titleStyle>
    <p:bodyStyle>
      <a:lvl1pPr marL="257061" indent="-257061" algn="l" defTabSz="685495"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556964" indent="-214217" algn="l" defTabSz="685495" rtl="0" eaLnBrk="1" latinLnBrk="0" hangingPunct="1">
        <a:spcBef>
          <a:spcPct val="20000"/>
        </a:spcBef>
        <a:buFont typeface="Arial" pitchFamily="34" charset="0"/>
        <a:buChar char="–"/>
        <a:defRPr sz="2100" kern="1200">
          <a:solidFill>
            <a:schemeClr val="tx1"/>
          </a:solidFill>
          <a:latin typeface="Arial" pitchFamily="34" charset="0"/>
          <a:ea typeface="+mn-ea"/>
          <a:cs typeface="Arial" pitchFamily="34" charset="0"/>
        </a:defRPr>
      </a:lvl2pPr>
      <a:lvl3pPr marL="856868" indent="-171374" algn="l" defTabSz="685495"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199615" indent="-171374" algn="l" defTabSz="685495" rtl="0" eaLnBrk="1" latinLnBrk="0" hangingPunct="1">
        <a:spcBef>
          <a:spcPct val="20000"/>
        </a:spcBef>
        <a:buFont typeface="Arial" pitchFamily="34" charset="0"/>
        <a:buChar char="–"/>
        <a:defRPr sz="1500" kern="1200">
          <a:solidFill>
            <a:schemeClr val="tx1"/>
          </a:solidFill>
          <a:latin typeface="Arial" pitchFamily="34" charset="0"/>
          <a:ea typeface="+mn-ea"/>
          <a:cs typeface="Arial" pitchFamily="34" charset="0"/>
        </a:defRPr>
      </a:lvl4pPr>
      <a:lvl5pPr marL="1542364" indent="-171374" algn="l" defTabSz="685495" rtl="0" eaLnBrk="1" latinLnBrk="0" hangingPunct="1">
        <a:spcBef>
          <a:spcPct val="20000"/>
        </a:spcBef>
        <a:buFont typeface="Arial" pitchFamily="34" charset="0"/>
        <a:buChar char="»"/>
        <a:defRPr sz="1500" kern="1200">
          <a:solidFill>
            <a:schemeClr val="tx1"/>
          </a:solidFill>
          <a:latin typeface="Arial" pitchFamily="34" charset="0"/>
          <a:ea typeface="+mn-ea"/>
          <a:cs typeface="Arial" pitchFamily="34" charset="0"/>
        </a:defRPr>
      </a:lvl5pPr>
      <a:lvl6pPr marL="1885110" indent="-171374" algn="l" defTabSz="68549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7858" indent="-171374" algn="l" defTabSz="68549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0604" indent="-171374" algn="l" defTabSz="68549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3351" indent="-171374" algn="l" defTabSz="685495"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495" rtl="0" eaLnBrk="1" latinLnBrk="0" hangingPunct="1">
        <a:defRPr sz="1350" kern="1200">
          <a:solidFill>
            <a:schemeClr val="tx1"/>
          </a:solidFill>
          <a:latin typeface="+mn-lt"/>
          <a:ea typeface="+mn-ea"/>
          <a:cs typeface="+mn-cs"/>
        </a:defRPr>
      </a:lvl1pPr>
      <a:lvl2pPr marL="342747" algn="l" defTabSz="685495" rtl="0" eaLnBrk="1" latinLnBrk="0" hangingPunct="1">
        <a:defRPr sz="1350" kern="1200">
          <a:solidFill>
            <a:schemeClr val="tx1"/>
          </a:solidFill>
          <a:latin typeface="+mn-lt"/>
          <a:ea typeface="+mn-ea"/>
          <a:cs typeface="+mn-cs"/>
        </a:defRPr>
      </a:lvl2pPr>
      <a:lvl3pPr marL="685495" algn="l" defTabSz="685495" rtl="0" eaLnBrk="1" latinLnBrk="0" hangingPunct="1">
        <a:defRPr sz="1350" kern="1200">
          <a:solidFill>
            <a:schemeClr val="tx1"/>
          </a:solidFill>
          <a:latin typeface="+mn-lt"/>
          <a:ea typeface="+mn-ea"/>
          <a:cs typeface="+mn-cs"/>
        </a:defRPr>
      </a:lvl3pPr>
      <a:lvl4pPr marL="1028240" algn="l" defTabSz="685495" rtl="0" eaLnBrk="1" latinLnBrk="0" hangingPunct="1">
        <a:defRPr sz="1350" kern="1200">
          <a:solidFill>
            <a:schemeClr val="tx1"/>
          </a:solidFill>
          <a:latin typeface="+mn-lt"/>
          <a:ea typeface="+mn-ea"/>
          <a:cs typeface="+mn-cs"/>
        </a:defRPr>
      </a:lvl4pPr>
      <a:lvl5pPr marL="1370989" algn="l" defTabSz="685495" rtl="0" eaLnBrk="1" latinLnBrk="0" hangingPunct="1">
        <a:defRPr sz="1350" kern="1200">
          <a:solidFill>
            <a:schemeClr val="tx1"/>
          </a:solidFill>
          <a:latin typeface="+mn-lt"/>
          <a:ea typeface="+mn-ea"/>
          <a:cs typeface="+mn-cs"/>
        </a:defRPr>
      </a:lvl5pPr>
      <a:lvl6pPr marL="1713737" algn="l" defTabSz="685495" rtl="0" eaLnBrk="1" latinLnBrk="0" hangingPunct="1">
        <a:defRPr sz="1350" kern="1200">
          <a:solidFill>
            <a:schemeClr val="tx1"/>
          </a:solidFill>
          <a:latin typeface="+mn-lt"/>
          <a:ea typeface="+mn-ea"/>
          <a:cs typeface="+mn-cs"/>
        </a:defRPr>
      </a:lvl6pPr>
      <a:lvl7pPr marL="2056485" algn="l" defTabSz="685495" rtl="0" eaLnBrk="1" latinLnBrk="0" hangingPunct="1">
        <a:defRPr sz="1350" kern="1200">
          <a:solidFill>
            <a:schemeClr val="tx1"/>
          </a:solidFill>
          <a:latin typeface="+mn-lt"/>
          <a:ea typeface="+mn-ea"/>
          <a:cs typeface="+mn-cs"/>
        </a:defRPr>
      </a:lvl7pPr>
      <a:lvl8pPr marL="2399231" algn="l" defTabSz="685495" rtl="0" eaLnBrk="1" latinLnBrk="0" hangingPunct="1">
        <a:defRPr sz="1350" kern="1200">
          <a:solidFill>
            <a:schemeClr val="tx1"/>
          </a:solidFill>
          <a:latin typeface="+mn-lt"/>
          <a:ea typeface="+mn-ea"/>
          <a:cs typeface="+mn-cs"/>
        </a:defRPr>
      </a:lvl8pPr>
      <a:lvl9pPr marL="2741978" algn="l" defTabSz="685495"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Slide Number Placeholder 34"/>
          <p:cNvSpPr>
            <a:spLocks noGrp="1"/>
          </p:cNvSpPr>
          <p:nvPr>
            <p:ph type="sldNum" sz="quarter" idx="4"/>
          </p:nvPr>
        </p:nvSpPr>
        <p:spPr>
          <a:xfrm>
            <a:off x="8891252" y="6621465"/>
            <a:ext cx="188951" cy="184618"/>
          </a:xfrm>
          <a:prstGeom prst="rect">
            <a:avLst/>
          </a:prstGeom>
        </p:spPr>
        <p:txBody>
          <a:bodyPr wrap="none" lIns="0" tIns="0" rIns="0" bIns="0">
            <a:spAutoFit/>
          </a:bodyPr>
          <a:lstStyle>
            <a:lvl1pPr algn="r">
              <a:defRPr sz="1200">
                <a:solidFill>
                  <a:schemeClr val="tx1">
                    <a:tint val="75000"/>
                  </a:schemeClr>
                </a:solidFill>
                <a:latin typeface="Arial" charset="0"/>
              </a:defRPr>
            </a:lvl1pPr>
          </a:lstStyle>
          <a:p>
            <a:pPr fontAlgn="base">
              <a:spcBef>
                <a:spcPct val="0"/>
              </a:spcBef>
              <a:spcAft>
                <a:spcPct val="0"/>
              </a:spcAft>
              <a:defRPr/>
            </a:pPr>
            <a:fld id="{28D6967D-3090-4410-9A5E-5CF9E944BAA2}" type="slidenum">
              <a:rPr lang="en-US" smtClean="0">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
        <p:nvSpPr>
          <p:cNvPr id="6" name="Text Box 18"/>
          <p:cNvSpPr txBox="1">
            <a:spLocks noChangeArrowheads="1"/>
          </p:cNvSpPr>
          <p:nvPr userDrawn="1"/>
        </p:nvSpPr>
        <p:spPr bwMode="auto">
          <a:xfrm>
            <a:off x="0" y="3"/>
            <a:ext cx="9144000" cy="217097"/>
          </a:xfrm>
          <a:prstGeom prst="rect">
            <a:avLst/>
          </a:prstGeom>
          <a:noFill/>
          <a:ln w="9525">
            <a:noFill/>
            <a:miter lim="800000"/>
            <a:headEnd/>
            <a:tailEnd/>
          </a:ln>
        </p:spPr>
        <p:txBody>
          <a:bodyPr wrap="square" lIns="91427" tIns="45713" rIns="91427" bIns="45713">
            <a:spAutoFit/>
          </a:bodyPr>
          <a:lstStyle/>
          <a:p>
            <a:pPr algn="ctr">
              <a:lnSpc>
                <a:spcPct val="90000"/>
              </a:lnSpc>
              <a:spcBef>
                <a:spcPct val="50000"/>
              </a:spcBef>
              <a:buClr>
                <a:srgbClr val="FFFFFF"/>
              </a:buClr>
              <a:buFont typeface="ZapfDingbats"/>
              <a:buNone/>
              <a:defRPr/>
            </a:pPr>
            <a:r>
              <a:rPr lang="en-US" sz="901" b="1" kern="0" dirty="0" smtClean="0">
                <a:solidFill>
                  <a:srgbClr val="006600"/>
                </a:solidFill>
                <a:latin typeface="Arial" pitchFamily="34" charset="0"/>
              </a:rPr>
              <a:t>UNCLASSIFIED/DRAFT/PRE-DECISIONAL/NOT</a:t>
            </a:r>
            <a:r>
              <a:rPr lang="en-US" sz="901" b="1" kern="0" baseline="0" dirty="0" smtClean="0">
                <a:solidFill>
                  <a:srgbClr val="006600"/>
                </a:solidFill>
                <a:latin typeface="Arial" pitchFamily="34" charset="0"/>
              </a:rPr>
              <a:t> FOR DISTRIBUTION</a:t>
            </a:r>
            <a:endParaRPr lang="en-US" sz="901" b="1" kern="0" dirty="0" smtClean="0">
              <a:solidFill>
                <a:srgbClr val="006600"/>
              </a:solidFill>
              <a:latin typeface="Arial" pitchFamily="34" charset="0"/>
            </a:endParaRPr>
          </a:p>
        </p:txBody>
      </p:sp>
      <p:sp>
        <p:nvSpPr>
          <p:cNvPr id="7" name="Rectangle 15"/>
          <p:cNvSpPr>
            <a:spLocks noChangeArrowheads="1"/>
          </p:cNvSpPr>
          <p:nvPr userDrawn="1"/>
        </p:nvSpPr>
        <p:spPr bwMode="auto">
          <a:xfrm>
            <a:off x="0" y="608690"/>
            <a:ext cx="9144000" cy="105961"/>
          </a:xfrm>
          <a:prstGeom prst="rect">
            <a:avLst/>
          </a:prstGeom>
          <a:solidFill>
            <a:srgbClr val="EABD00"/>
          </a:solidFill>
          <a:ln w="9525" algn="ctr">
            <a:noFill/>
            <a:round/>
            <a:headEnd/>
            <a:tailEnd/>
          </a:ln>
        </p:spPr>
        <p:txBody>
          <a:bodyPr lIns="91430" tIns="45715" rIns="91430" bIns="45715"/>
          <a:lstStyle/>
          <a:p>
            <a:pPr defTabSz="912805" eaLnBrk="0" hangingPunct="0"/>
            <a:endParaRPr lang="en-US" sz="1700" b="1" dirty="0">
              <a:solidFill>
                <a:srgbClr val="000000"/>
              </a:solidFill>
              <a:latin typeface="Arial" panose="020B0604020202020204" pitchFamily="34" charset="0"/>
              <a:cs typeface="Arial" panose="020B0604020202020204" pitchFamily="34" charset="0"/>
            </a:endParaRPr>
          </a:p>
        </p:txBody>
      </p:sp>
      <p:sp>
        <p:nvSpPr>
          <p:cNvPr id="8" name="Text Box 18"/>
          <p:cNvSpPr txBox="1">
            <a:spLocks noChangeArrowheads="1"/>
          </p:cNvSpPr>
          <p:nvPr userDrawn="1"/>
        </p:nvSpPr>
        <p:spPr bwMode="auto">
          <a:xfrm>
            <a:off x="19070" y="6669373"/>
            <a:ext cx="9144000" cy="217097"/>
          </a:xfrm>
          <a:prstGeom prst="rect">
            <a:avLst/>
          </a:prstGeom>
          <a:noFill/>
          <a:ln w="9525">
            <a:noFill/>
            <a:miter lim="800000"/>
            <a:headEnd/>
            <a:tailEnd/>
          </a:ln>
        </p:spPr>
        <p:txBody>
          <a:bodyPr wrap="square" lIns="91427" tIns="45713" rIns="91427" bIns="45713">
            <a:spAutoFit/>
          </a:bodyPr>
          <a:lstStyle/>
          <a:p>
            <a:pPr algn="ctr">
              <a:lnSpc>
                <a:spcPct val="90000"/>
              </a:lnSpc>
              <a:spcBef>
                <a:spcPct val="50000"/>
              </a:spcBef>
              <a:buClr>
                <a:srgbClr val="FFFFFF"/>
              </a:buClr>
              <a:buFont typeface="ZapfDingbats"/>
              <a:buNone/>
              <a:defRPr/>
            </a:pPr>
            <a:r>
              <a:rPr lang="en-US" sz="901" b="1" kern="0" dirty="0" smtClean="0">
                <a:solidFill>
                  <a:srgbClr val="006600"/>
                </a:solidFill>
                <a:latin typeface="Arial" pitchFamily="34" charset="0"/>
              </a:rPr>
              <a:t>UNCLASSIFIED/DRAFT/PRE-DECISIONAL/NOT</a:t>
            </a:r>
            <a:r>
              <a:rPr lang="en-US" sz="901" b="1" kern="0" baseline="0" dirty="0" smtClean="0">
                <a:solidFill>
                  <a:srgbClr val="006600"/>
                </a:solidFill>
                <a:latin typeface="Arial" pitchFamily="34" charset="0"/>
              </a:rPr>
              <a:t> FOR DISTRIBUTION</a:t>
            </a:r>
            <a:endParaRPr lang="en-US" sz="901" b="1" kern="0" dirty="0" smtClean="0">
              <a:solidFill>
                <a:srgbClr val="006600"/>
              </a:solidFill>
              <a:latin typeface="Arial" pitchFamily="34" charset="0"/>
            </a:endParaRP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30968" y="58706"/>
            <a:ext cx="392359" cy="500584"/>
          </a:xfrm>
          <a:prstGeom prst="rect">
            <a:avLst/>
          </a:prstGeom>
        </p:spPr>
      </p:pic>
    </p:spTree>
    <p:extLst>
      <p:ext uri="{BB962C8B-B14F-4D97-AF65-F5344CB8AC3E}">
        <p14:creationId xmlns:p14="http://schemas.microsoft.com/office/powerpoint/2010/main" val="3894526342"/>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69" algn="ctr" rtl="0" fontAlgn="base">
        <a:spcBef>
          <a:spcPct val="0"/>
        </a:spcBef>
        <a:spcAft>
          <a:spcPct val="0"/>
        </a:spcAft>
        <a:defRPr sz="4400">
          <a:solidFill>
            <a:schemeClr val="tx1"/>
          </a:solidFill>
          <a:latin typeface="Calibri" pitchFamily="34" charset="0"/>
        </a:defRPr>
      </a:lvl6pPr>
      <a:lvl7pPr marL="914336" algn="ctr" rtl="0" fontAlgn="base">
        <a:spcBef>
          <a:spcPct val="0"/>
        </a:spcBef>
        <a:spcAft>
          <a:spcPct val="0"/>
        </a:spcAft>
        <a:defRPr sz="4400">
          <a:solidFill>
            <a:schemeClr val="tx1"/>
          </a:solidFill>
          <a:latin typeface="Calibri" pitchFamily="34" charset="0"/>
        </a:defRPr>
      </a:lvl7pPr>
      <a:lvl8pPr marL="1371505" algn="ctr" rtl="0" fontAlgn="base">
        <a:spcBef>
          <a:spcPct val="0"/>
        </a:spcBef>
        <a:spcAft>
          <a:spcPct val="0"/>
        </a:spcAft>
        <a:defRPr sz="4400">
          <a:solidFill>
            <a:schemeClr val="tx1"/>
          </a:solidFill>
          <a:latin typeface="Calibri" pitchFamily="34" charset="0"/>
        </a:defRPr>
      </a:lvl8pPr>
      <a:lvl9pPr marL="1828673" algn="ctr" rtl="0" fontAlgn="base">
        <a:spcBef>
          <a:spcPct val="0"/>
        </a:spcBef>
        <a:spcAft>
          <a:spcPct val="0"/>
        </a:spcAft>
        <a:defRPr sz="4400">
          <a:solidFill>
            <a:schemeClr val="tx1"/>
          </a:solidFill>
          <a:latin typeface="Calibri" pitchFamily="34" charset="0"/>
        </a:defRPr>
      </a:lvl9pPr>
    </p:titleStyle>
    <p:bodyStyle>
      <a:lvl1pPr marL="341310" indent="-34131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356" indent="-284161"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1402" indent="-227011"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8598" indent="-227011"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5793" indent="-227011"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425" indent="-228584" algn="l" defTabSz="91433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94" indent="-228584" algn="l" defTabSz="91433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62" indent="-228584" algn="l" defTabSz="91433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30" indent="-228584" algn="l" defTabSz="91433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36" rtl="0" eaLnBrk="1" latinLnBrk="0" hangingPunct="1">
        <a:defRPr sz="1800" kern="1200">
          <a:solidFill>
            <a:schemeClr val="tx1"/>
          </a:solidFill>
          <a:latin typeface="+mn-lt"/>
          <a:ea typeface="+mn-ea"/>
          <a:cs typeface="+mn-cs"/>
        </a:defRPr>
      </a:lvl1pPr>
      <a:lvl2pPr marL="457169"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5" algn="l" defTabSz="914336" rtl="0" eaLnBrk="1" latinLnBrk="0" hangingPunct="1">
        <a:defRPr sz="1800" kern="1200">
          <a:solidFill>
            <a:schemeClr val="tx1"/>
          </a:solidFill>
          <a:latin typeface="+mn-lt"/>
          <a:ea typeface="+mn-ea"/>
          <a:cs typeface="+mn-cs"/>
        </a:defRPr>
      </a:lvl4pPr>
      <a:lvl5pPr marL="1828673" algn="l" defTabSz="914336" rtl="0" eaLnBrk="1" latinLnBrk="0" hangingPunct="1">
        <a:defRPr sz="1800" kern="1200">
          <a:solidFill>
            <a:schemeClr val="tx1"/>
          </a:solidFill>
          <a:latin typeface="+mn-lt"/>
          <a:ea typeface="+mn-ea"/>
          <a:cs typeface="+mn-cs"/>
        </a:defRPr>
      </a:lvl5pPr>
      <a:lvl6pPr marL="2285841" algn="l" defTabSz="914336" rtl="0" eaLnBrk="1" latinLnBrk="0" hangingPunct="1">
        <a:defRPr sz="1800" kern="1200">
          <a:solidFill>
            <a:schemeClr val="tx1"/>
          </a:solidFill>
          <a:latin typeface="+mn-lt"/>
          <a:ea typeface="+mn-ea"/>
          <a:cs typeface="+mn-cs"/>
        </a:defRPr>
      </a:lvl6pPr>
      <a:lvl7pPr marL="2743010" algn="l" defTabSz="914336" rtl="0" eaLnBrk="1" latinLnBrk="0" hangingPunct="1">
        <a:defRPr sz="1800" kern="1200">
          <a:solidFill>
            <a:schemeClr val="tx1"/>
          </a:solidFill>
          <a:latin typeface="+mn-lt"/>
          <a:ea typeface="+mn-ea"/>
          <a:cs typeface="+mn-cs"/>
        </a:defRPr>
      </a:lvl7pPr>
      <a:lvl8pPr marL="3200178" algn="l" defTabSz="914336" rtl="0" eaLnBrk="1" latinLnBrk="0" hangingPunct="1">
        <a:defRPr sz="1800" kern="1200">
          <a:solidFill>
            <a:schemeClr val="tx1"/>
          </a:solidFill>
          <a:latin typeface="+mn-lt"/>
          <a:ea typeface="+mn-ea"/>
          <a:cs typeface="+mn-cs"/>
        </a:defRPr>
      </a:lvl8pPr>
      <a:lvl9pPr marL="3657347" algn="l" defTabSz="9143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ounded Rectangle 67"/>
          <p:cNvSpPr/>
          <p:nvPr/>
        </p:nvSpPr>
        <p:spPr>
          <a:xfrm>
            <a:off x="729611" y="676508"/>
            <a:ext cx="5537389" cy="4101487"/>
          </a:xfrm>
          <a:prstGeom prst="roundRect">
            <a:avLst>
              <a:gd name="adj" fmla="val 2318"/>
            </a:avLst>
          </a:prstGeom>
          <a:gradFill flip="none" rotWithShape="1">
            <a:gsLst>
              <a:gs pos="0">
                <a:schemeClr val="accent5">
                  <a:lumMod val="0"/>
                  <a:lumOff val="100000"/>
                </a:schemeClr>
              </a:gs>
              <a:gs pos="45000">
                <a:schemeClr val="bg1">
                  <a:lumMod val="95000"/>
                </a:schemeClr>
              </a:gs>
              <a:gs pos="100000">
                <a:schemeClr val="bg1">
                  <a:lumMod val="75000"/>
                  <a:alpha val="61000"/>
                </a:schemeClr>
              </a:gs>
            </a:gsLst>
            <a:lin ang="0" scaled="0"/>
            <a:tileRect/>
          </a:gradFill>
          <a:ln w="2857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err="1" smtClean="0">
              <a:solidFill>
                <a:schemeClr val="tx1"/>
              </a:solidFill>
            </a:endParaRPr>
          </a:p>
        </p:txBody>
      </p:sp>
      <p:sp>
        <p:nvSpPr>
          <p:cNvPr id="3" name="Title 2"/>
          <p:cNvSpPr>
            <a:spLocks noGrp="1"/>
          </p:cNvSpPr>
          <p:nvPr>
            <p:ph type="title"/>
          </p:nvPr>
        </p:nvSpPr>
        <p:spPr>
          <a:xfrm>
            <a:off x="2514600" y="0"/>
            <a:ext cx="6477000" cy="611188"/>
          </a:xfrm>
        </p:spPr>
        <p:txBody>
          <a:bodyPr/>
          <a:lstStyle/>
          <a:p>
            <a:r>
              <a:rPr lang="en-US" dirty="0" smtClean="0"/>
              <a:t>CRD Review Timeline</a:t>
            </a:r>
            <a:endParaRPr lang="en-US" dirty="0"/>
          </a:p>
        </p:txBody>
      </p:sp>
      <p:grpSp>
        <p:nvGrpSpPr>
          <p:cNvPr id="17" name="Group 16"/>
          <p:cNvGrpSpPr/>
          <p:nvPr/>
        </p:nvGrpSpPr>
        <p:grpSpPr>
          <a:xfrm>
            <a:off x="822962" y="2177010"/>
            <a:ext cx="2483503" cy="1180593"/>
            <a:chOff x="827063" y="2310567"/>
            <a:chExt cx="2483503" cy="1180593"/>
          </a:xfrm>
        </p:grpSpPr>
        <p:sp>
          <p:nvSpPr>
            <p:cNvPr id="18" name="Rounded Rectangle 17"/>
            <p:cNvSpPr/>
            <p:nvPr/>
          </p:nvSpPr>
          <p:spPr>
            <a:xfrm>
              <a:off x="827063" y="2310567"/>
              <a:ext cx="2483503" cy="1180593"/>
            </a:xfrm>
            <a:prstGeom prst="roundRect">
              <a:avLst>
                <a:gd name="adj" fmla="val 2996"/>
              </a:avLst>
            </a:prstGeom>
            <a:solidFill>
              <a:schemeClr val="bg1">
                <a:lumMod val="95000"/>
              </a:schemeClr>
            </a:solidFill>
            <a:ln w="25400">
              <a:solidFill>
                <a:srgbClr val="4A75B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576263"/>
              <a:r>
                <a:rPr lang="en-US" sz="1400" dirty="0">
                  <a:solidFill>
                    <a:schemeClr val="tx1">
                      <a:lumMod val="75000"/>
                      <a:lumOff val="25000"/>
                    </a:schemeClr>
                  </a:solidFill>
                </a:rPr>
                <a:t>DASA-CE works with submitter to complete a Sufficiency Review of ROM/ROI</a:t>
              </a:r>
            </a:p>
          </p:txBody>
        </p:sp>
        <p:sp>
          <p:nvSpPr>
            <p:cNvPr id="19" name="Round Same Side Corner Rectangle 18"/>
            <p:cNvSpPr/>
            <p:nvPr/>
          </p:nvSpPr>
          <p:spPr>
            <a:xfrm rot="16200000">
              <a:off x="564908" y="2588118"/>
              <a:ext cx="1173263" cy="631154"/>
            </a:xfrm>
            <a:prstGeom prst="round2SameRect">
              <a:avLst>
                <a:gd name="adj1" fmla="val 4379"/>
                <a:gd name="adj2" fmla="val 0"/>
              </a:avLst>
            </a:prstGeom>
            <a:solidFill>
              <a:srgbClr val="4B7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921582" y="2360701"/>
              <a:ext cx="440003" cy="440003"/>
              <a:chOff x="520554" y="1714471"/>
              <a:chExt cx="440003" cy="440003"/>
            </a:xfrm>
          </p:grpSpPr>
          <p:sp>
            <p:nvSpPr>
              <p:cNvPr id="21" name="Oval 20"/>
              <p:cNvSpPr/>
              <p:nvPr/>
            </p:nvSpPr>
            <p:spPr>
              <a:xfrm>
                <a:off x="520554" y="1714471"/>
                <a:ext cx="440003" cy="440003"/>
              </a:xfrm>
              <a:prstGeom prst="ellipse">
                <a:avLst/>
              </a:prstGeom>
              <a:solidFill>
                <a:srgbClr val="0E3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descr="Image result for svg rework"/>
              <p:cNvPicPr>
                <a:picLocks noChangeAspect="1" noChangeArrowheads="1"/>
              </p:cNvPicPr>
              <p:nvPr/>
            </p:nvPicPr>
            <p:blipFill>
              <a:blip r:embed="rId2" cstate="screen">
                <a:lum bright="70000" contrast="-70000"/>
                <a:extLst>
                  <a:ext uri="{BEBA8EAE-BF5A-486C-A8C5-ECC9F3942E4B}">
                    <a14:imgProps xmlns:a14="http://schemas.microsoft.com/office/drawing/2010/main">
                      <a14:imgLayer r:embed="rId3">
                        <a14:imgEffect>
                          <a14:backgroundRemoval t="2222" b="98667" l="11556" r="92000">
                            <a14:foregroundMark x1="52889" y1="19556" x2="52889" y2="19556"/>
                          </a14:backgroundRemoval>
                        </a14:imgEffect>
                      </a14:imgLayer>
                    </a14:imgProps>
                  </a:ext>
                  <a:ext uri="{28A0092B-C50C-407E-A947-70E740481C1C}">
                    <a14:useLocalDpi xmlns:a14="http://schemas.microsoft.com/office/drawing/2010/main" val="0"/>
                  </a:ext>
                </a:extLst>
              </a:blip>
              <a:srcRect/>
              <a:stretch>
                <a:fillRect/>
              </a:stretch>
            </p:blipFill>
            <p:spPr bwMode="auto">
              <a:xfrm>
                <a:off x="559523" y="1751592"/>
                <a:ext cx="365760" cy="36576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grpSp>
        <p:nvGrpSpPr>
          <p:cNvPr id="36" name="Group 35"/>
          <p:cNvGrpSpPr/>
          <p:nvPr/>
        </p:nvGrpSpPr>
        <p:grpSpPr>
          <a:xfrm>
            <a:off x="6436643" y="3531091"/>
            <a:ext cx="2524477" cy="1219200"/>
            <a:chOff x="6352107" y="3760132"/>
            <a:chExt cx="2524477" cy="1219200"/>
          </a:xfrm>
          <a:effectLst/>
        </p:grpSpPr>
        <p:grpSp>
          <p:nvGrpSpPr>
            <p:cNvPr id="37" name="Group 36"/>
            <p:cNvGrpSpPr/>
            <p:nvPr/>
          </p:nvGrpSpPr>
          <p:grpSpPr>
            <a:xfrm>
              <a:off x="6352107" y="4023700"/>
              <a:ext cx="2524477" cy="955632"/>
              <a:chOff x="287755" y="1799588"/>
              <a:chExt cx="1973010" cy="867133"/>
            </a:xfrm>
            <a:effectLst>
              <a:outerShdw blurRad="50800" dist="38100" dir="2700000" algn="tl" rotWithShape="0">
                <a:prstClr val="black">
                  <a:alpha val="40000"/>
                </a:prstClr>
              </a:outerShdw>
            </a:effectLst>
          </p:grpSpPr>
          <p:sp>
            <p:nvSpPr>
              <p:cNvPr id="50" name="Rounded Rectangle 49"/>
              <p:cNvSpPr/>
              <p:nvPr/>
            </p:nvSpPr>
            <p:spPr>
              <a:xfrm>
                <a:off x="287755" y="1799588"/>
                <a:ext cx="1973010" cy="867133"/>
              </a:xfrm>
              <a:prstGeom prst="roundRect">
                <a:avLst>
                  <a:gd name="adj" fmla="val 3481"/>
                </a:avLst>
              </a:prstGeom>
              <a:solidFill>
                <a:schemeClr val="bg1">
                  <a:lumMod val="95000"/>
                </a:schemeClr>
              </a:solidFill>
              <a:ln w="25400">
                <a:solidFill>
                  <a:srgbClr val="4B77B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630238"/>
                <a:r>
                  <a:rPr lang="en-US" sz="1400" dirty="0">
                    <a:solidFill>
                      <a:schemeClr val="tx1">
                        <a:lumMod val="75000"/>
                        <a:lumOff val="25000"/>
                      </a:schemeClr>
                    </a:solidFill>
                  </a:rPr>
                  <a:t>DASA-CE </a:t>
                </a:r>
                <a:r>
                  <a:rPr lang="en-US" sz="1400" dirty="0" smtClean="0">
                    <a:solidFill>
                      <a:schemeClr val="tx1">
                        <a:lumMod val="75000"/>
                        <a:lumOff val="25000"/>
                      </a:schemeClr>
                    </a:solidFill>
                  </a:rPr>
                  <a:t>provides concurrence via </a:t>
                </a:r>
                <a:r>
                  <a:rPr lang="en-US" sz="1400" dirty="0">
                    <a:solidFill>
                      <a:schemeClr val="tx1">
                        <a:lumMod val="75000"/>
                        <a:lumOff val="25000"/>
                      </a:schemeClr>
                    </a:solidFill>
                  </a:rPr>
                  <a:t>email/TMT comment</a:t>
                </a:r>
              </a:p>
            </p:txBody>
          </p:sp>
          <p:sp>
            <p:nvSpPr>
              <p:cNvPr id="51" name="Round Same Side Corner Rectangle 50"/>
              <p:cNvSpPr/>
              <p:nvPr/>
            </p:nvSpPr>
            <p:spPr>
              <a:xfrm rot="16200000">
                <a:off x="109877" y="1983619"/>
                <a:ext cx="865947" cy="500256"/>
              </a:xfrm>
              <a:prstGeom prst="round2SameRect">
                <a:avLst>
                  <a:gd name="adj1" fmla="val 3364"/>
                  <a:gd name="adj2" fmla="val 0"/>
                </a:avLst>
              </a:prstGeom>
              <a:solidFill>
                <a:srgbClr val="4B7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a:grpSpLocks noChangeAspect="1"/>
            </p:cNvGrpSpPr>
            <p:nvPr/>
          </p:nvGrpSpPr>
          <p:grpSpPr>
            <a:xfrm>
              <a:off x="6426968" y="4107895"/>
              <a:ext cx="539286" cy="640078"/>
              <a:chOff x="2640330" y="4193304"/>
              <a:chExt cx="948720" cy="1126035"/>
            </a:xfrm>
            <a:effectLst>
              <a:outerShdw blurRad="50800" dist="38100" dir="2700000" algn="tl" rotWithShape="0">
                <a:prstClr val="black">
                  <a:alpha val="40000"/>
                </a:prstClr>
              </a:outerShdw>
            </a:effectLst>
          </p:grpSpPr>
          <p:grpSp>
            <p:nvGrpSpPr>
              <p:cNvPr id="40" name="Group 39"/>
              <p:cNvGrpSpPr/>
              <p:nvPr/>
            </p:nvGrpSpPr>
            <p:grpSpPr>
              <a:xfrm>
                <a:off x="2640330" y="4193304"/>
                <a:ext cx="739140" cy="1097280"/>
                <a:chOff x="1691640" y="1615445"/>
                <a:chExt cx="739140" cy="1097280"/>
              </a:xfrm>
            </p:grpSpPr>
            <p:sp>
              <p:nvSpPr>
                <p:cNvPr id="48" name="Freeform 47"/>
                <p:cNvSpPr/>
                <p:nvPr/>
              </p:nvSpPr>
              <p:spPr>
                <a:xfrm>
                  <a:off x="1691640" y="1615445"/>
                  <a:ext cx="739140" cy="1097280"/>
                </a:xfrm>
                <a:custGeom>
                  <a:avLst/>
                  <a:gdLst>
                    <a:gd name="connsiteX0" fmla="*/ 0 w 739140"/>
                    <a:gd name="connsiteY0" fmla="*/ 0 h 1097280"/>
                    <a:gd name="connsiteX1" fmla="*/ 739140 w 739140"/>
                    <a:gd name="connsiteY1" fmla="*/ 0 h 1097280"/>
                    <a:gd name="connsiteX2" fmla="*/ 739140 w 739140"/>
                    <a:gd name="connsiteY2" fmla="*/ 914400 h 1097280"/>
                    <a:gd name="connsiteX3" fmla="*/ 556260 w 739140"/>
                    <a:gd name="connsiteY3" fmla="*/ 1097280 h 1097280"/>
                    <a:gd name="connsiteX4" fmla="*/ 0 w 739140"/>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140" h="1097280">
                      <a:moveTo>
                        <a:pt x="0" y="0"/>
                      </a:moveTo>
                      <a:lnTo>
                        <a:pt x="739140" y="0"/>
                      </a:lnTo>
                      <a:lnTo>
                        <a:pt x="739140" y="914400"/>
                      </a:lnTo>
                      <a:lnTo>
                        <a:pt x="556260" y="1097280"/>
                      </a:lnTo>
                      <a:lnTo>
                        <a:pt x="0" y="1097280"/>
                      </a:lnTo>
                      <a:close/>
                    </a:path>
                  </a:pathLst>
                </a:custGeom>
                <a:solidFill>
                  <a:srgbClr val="C9CED1"/>
                </a:solidFill>
                <a:ln w="28575">
                  <a:solidFill>
                    <a:srgbClr val="144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9" name="Right Triangle 48"/>
                <p:cNvSpPr/>
                <p:nvPr/>
              </p:nvSpPr>
              <p:spPr>
                <a:xfrm flipV="1">
                  <a:off x="2247900" y="2527342"/>
                  <a:ext cx="182880" cy="182880"/>
                </a:xfrm>
                <a:prstGeom prst="rtTriangle">
                  <a:avLst/>
                </a:prstGeom>
                <a:solidFill>
                  <a:srgbClr val="959FA5"/>
                </a:solidFill>
                <a:ln cap="sq">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41" name="Rectangle 40"/>
              <p:cNvSpPr/>
              <p:nvPr/>
            </p:nvSpPr>
            <p:spPr>
              <a:xfrm>
                <a:off x="2776685" y="4403032"/>
                <a:ext cx="482588" cy="55179"/>
              </a:xfrm>
              <a:prstGeom prst="rect">
                <a:avLst/>
              </a:prstGeom>
              <a:solidFill>
                <a:srgbClr val="1445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2" name="Rectangle 41"/>
              <p:cNvSpPr/>
              <p:nvPr/>
            </p:nvSpPr>
            <p:spPr>
              <a:xfrm>
                <a:off x="2776685" y="4537501"/>
                <a:ext cx="482588" cy="55179"/>
              </a:xfrm>
              <a:prstGeom prst="rect">
                <a:avLst/>
              </a:prstGeom>
              <a:solidFill>
                <a:srgbClr val="1445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3" name="Rectangle 42"/>
              <p:cNvSpPr/>
              <p:nvPr/>
            </p:nvSpPr>
            <p:spPr>
              <a:xfrm>
                <a:off x="2776685" y="4671969"/>
                <a:ext cx="482588" cy="55179"/>
              </a:xfrm>
              <a:prstGeom prst="rect">
                <a:avLst/>
              </a:prstGeom>
              <a:solidFill>
                <a:srgbClr val="1445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4" name="Rectangle 43"/>
              <p:cNvSpPr/>
              <p:nvPr/>
            </p:nvSpPr>
            <p:spPr>
              <a:xfrm>
                <a:off x="2776685" y="4270576"/>
                <a:ext cx="321725" cy="55179"/>
              </a:xfrm>
              <a:prstGeom prst="rect">
                <a:avLst/>
              </a:prstGeom>
              <a:solidFill>
                <a:srgbClr val="1445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45" name="Group 44"/>
              <p:cNvGrpSpPr/>
              <p:nvPr/>
            </p:nvGrpSpPr>
            <p:grpSpPr>
              <a:xfrm>
                <a:off x="2987013" y="4770643"/>
                <a:ext cx="602037" cy="548696"/>
                <a:chOff x="3718798" y="4635604"/>
                <a:chExt cx="602037" cy="548696"/>
              </a:xfrm>
            </p:grpSpPr>
            <p:sp>
              <p:nvSpPr>
                <p:cNvPr id="46" name="10-Point Star 45"/>
                <p:cNvSpPr/>
                <p:nvPr/>
              </p:nvSpPr>
              <p:spPr>
                <a:xfrm>
                  <a:off x="3718798" y="4669418"/>
                  <a:ext cx="514880" cy="514882"/>
                </a:xfrm>
                <a:prstGeom prst="star10">
                  <a:avLst>
                    <a:gd name="adj" fmla="val 33347"/>
                    <a:gd name="hf" fmla="val 105146"/>
                  </a:avLst>
                </a:prstGeom>
                <a:solidFill>
                  <a:srgbClr val="E0920A"/>
                </a:solidFill>
                <a:ln w="25400">
                  <a:solidFill>
                    <a:srgbClr val="FFC1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7" name="TextBox 46"/>
                <p:cNvSpPr txBox="1"/>
                <p:nvPr/>
              </p:nvSpPr>
              <p:spPr>
                <a:xfrm>
                  <a:off x="3831433" y="4635604"/>
                  <a:ext cx="489402" cy="542662"/>
                </a:xfrm>
                <a:prstGeom prst="rect">
                  <a:avLst/>
                </a:prstGeom>
                <a:noFill/>
              </p:spPr>
              <p:txBody>
                <a:bodyPr wrap="square" lIns="0" tIns="0" rIns="0" bIns="0" rtlCol="0">
                  <a:noAutofit/>
                </a:bodyPr>
                <a:lstStyle/>
                <a:p>
                  <a:pPr marL="285750" indent="-285750">
                    <a:buFont typeface="Wingdings" panose="05000000000000000000" pitchFamily="2" charset="2"/>
                    <a:buChar char="ü"/>
                  </a:pPr>
                  <a:r>
                    <a:rPr lang="en-US" sz="2400" dirty="0" smtClean="0">
                      <a:solidFill>
                        <a:srgbClr val="21A38D"/>
                      </a:solidFill>
                    </a:rPr>
                    <a:t> </a:t>
                  </a:r>
                  <a:endParaRPr lang="en-US" sz="2400" dirty="0">
                    <a:solidFill>
                      <a:srgbClr val="21A38D"/>
                    </a:solidFill>
                  </a:endParaRPr>
                </a:p>
              </p:txBody>
            </p:sp>
          </p:grpSp>
        </p:grpSp>
        <p:sp>
          <p:nvSpPr>
            <p:cNvPr id="39" name="TextBox 38"/>
            <p:cNvSpPr txBox="1"/>
            <p:nvPr/>
          </p:nvSpPr>
          <p:spPr>
            <a:xfrm>
              <a:off x="6352107" y="3760132"/>
              <a:ext cx="2524477" cy="305945"/>
            </a:xfrm>
            <a:prstGeom prst="round2SameRect">
              <a:avLst>
                <a:gd name="adj1" fmla="val 12399"/>
                <a:gd name="adj2" fmla="val 0"/>
              </a:avLst>
            </a:prstGeom>
            <a:solidFill>
              <a:srgbClr val="4A76BC"/>
            </a:solidFill>
            <a:ln w="25400">
              <a:solidFill>
                <a:srgbClr val="4A75BA"/>
              </a:solidFill>
            </a:ln>
          </p:spPr>
          <p:txBody>
            <a:bodyPr wrap="square" rtlCol="0" anchor="ctr">
              <a:noAutofit/>
            </a:bodyPr>
            <a:lstStyle/>
            <a:p>
              <a:r>
                <a:rPr lang="en-US" sz="1600" b="1" dirty="0" smtClean="0">
                  <a:solidFill>
                    <a:schemeClr val="bg1"/>
                  </a:solidFill>
                  <a:effectLst>
                    <a:outerShdw blurRad="88900" dist="12700" dir="2700000" sx="101000" sy="101000" algn="tl" rotWithShape="0">
                      <a:prstClr val="black">
                        <a:alpha val="34000"/>
                      </a:prstClr>
                    </a:outerShdw>
                  </a:effectLst>
                </a:rPr>
                <a:t>PART </a:t>
              </a:r>
              <a:r>
                <a:rPr lang="en-US" sz="1600" b="1" dirty="0">
                  <a:solidFill>
                    <a:schemeClr val="bg1"/>
                  </a:solidFill>
                  <a:effectLst>
                    <a:outerShdw blurRad="88900" dist="12700" dir="2700000" sx="101000" sy="101000" algn="tl" rotWithShape="0">
                      <a:prstClr val="black">
                        <a:alpha val="34000"/>
                      </a:prstClr>
                    </a:outerShdw>
                  </a:effectLst>
                </a:rPr>
                <a:t>1</a:t>
              </a:r>
            </a:p>
          </p:txBody>
        </p:sp>
      </p:grpSp>
      <p:grpSp>
        <p:nvGrpSpPr>
          <p:cNvPr id="52" name="Group 51"/>
          <p:cNvGrpSpPr/>
          <p:nvPr/>
        </p:nvGrpSpPr>
        <p:grpSpPr>
          <a:xfrm>
            <a:off x="838064" y="4939687"/>
            <a:ext cx="5218438" cy="1765913"/>
            <a:chOff x="843563" y="5096819"/>
            <a:chExt cx="5218438" cy="1620581"/>
          </a:xfrm>
        </p:grpSpPr>
        <p:grpSp>
          <p:nvGrpSpPr>
            <p:cNvPr id="53" name="Group 52"/>
            <p:cNvGrpSpPr/>
            <p:nvPr/>
          </p:nvGrpSpPr>
          <p:grpSpPr>
            <a:xfrm>
              <a:off x="843563" y="5383888"/>
              <a:ext cx="5218438" cy="1333512"/>
              <a:chOff x="287755" y="1799586"/>
              <a:chExt cx="4078481" cy="1210017"/>
            </a:xfrm>
            <a:effectLst>
              <a:outerShdw blurRad="50800" dist="38100" dir="2700000" algn="tl" rotWithShape="0">
                <a:prstClr val="black">
                  <a:alpha val="40000"/>
                </a:prstClr>
              </a:outerShdw>
            </a:effectLst>
          </p:grpSpPr>
          <p:sp>
            <p:nvSpPr>
              <p:cNvPr id="66" name="Rounded Rectangle 65"/>
              <p:cNvSpPr/>
              <p:nvPr/>
            </p:nvSpPr>
            <p:spPr>
              <a:xfrm>
                <a:off x="287755" y="1799586"/>
                <a:ext cx="4078481" cy="1210017"/>
              </a:xfrm>
              <a:prstGeom prst="roundRect">
                <a:avLst>
                  <a:gd name="adj" fmla="val 3481"/>
                </a:avLst>
              </a:prstGeom>
              <a:solidFill>
                <a:schemeClr val="bg1">
                  <a:lumMod val="95000"/>
                </a:schemeClr>
              </a:solidFill>
              <a:ln w="25400">
                <a:solidFill>
                  <a:srgbClr val="4B77B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576263"/>
                <a:r>
                  <a:rPr lang="en-US" sz="1400" dirty="0">
                    <a:solidFill>
                      <a:schemeClr val="tx1">
                        <a:lumMod val="75000"/>
                        <a:lumOff val="25000"/>
                      </a:schemeClr>
                    </a:solidFill>
                  </a:rPr>
                  <a:t>DASA-CE provides </a:t>
                </a:r>
                <a:r>
                  <a:rPr lang="en-US" sz="1400" dirty="0" smtClean="0">
                    <a:solidFill>
                      <a:schemeClr val="tx1">
                        <a:lumMod val="75000"/>
                        <a:lumOff val="25000"/>
                      </a:schemeClr>
                    </a:solidFill>
                  </a:rPr>
                  <a:t>a Sufficiency Review </a:t>
                </a:r>
                <a:r>
                  <a:rPr lang="en-US" sz="1400" dirty="0">
                    <a:solidFill>
                      <a:schemeClr val="tx1">
                        <a:lumMod val="75000"/>
                        <a:lumOff val="25000"/>
                      </a:schemeClr>
                    </a:solidFill>
                  </a:rPr>
                  <a:t>memo for CRD Part 2. The memo will be provided </a:t>
                </a:r>
                <a:r>
                  <a:rPr lang="en-US" sz="1400" u="sng" dirty="0">
                    <a:solidFill>
                      <a:schemeClr val="tx1">
                        <a:lumMod val="75000"/>
                        <a:lumOff val="25000"/>
                      </a:schemeClr>
                    </a:solidFill>
                  </a:rPr>
                  <a:t>after</a:t>
                </a:r>
                <a:r>
                  <a:rPr lang="en-US" sz="1400" dirty="0">
                    <a:solidFill>
                      <a:schemeClr val="tx1">
                        <a:lumMod val="75000"/>
                        <a:lumOff val="25000"/>
                      </a:schemeClr>
                    </a:solidFill>
                  </a:rPr>
                  <a:t> the 3-Star </a:t>
                </a:r>
                <a:r>
                  <a:rPr lang="en-US" sz="1400" dirty="0" smtClean="0">
                    <a:solidFill>
                      <a:schemeClr val="tx1">
                        <a:lumMod val="75000"/>
                        <a:lumOff val="25000"/>
                      </a:schemeClr>
                    </a:solidFill>
                  </a:rPr>
                  <a:t>ABC </a:t>
                </a:r>
                <a:r>
                  <a:rPr lang="en-US" sz="1400" dirty="0">
                    <a:solidFill>
                      <a:schemeClr val="tx1">
                        <a:lumMod val="75000"/>
                        <a:lumOff val="25000"/>
                      </a:schemeClr>
                    </a:solidFill>
                  </a:rPr>
                  <a:t>to incorporate any changes that occur as a result of the ABC</a:t>
                </a:r>
                <a:r>
                  <a:rPr lang="en-US" sz="1400" dirty="0" smtClean="0">
                    <a:solidFill>
                      <a:schemeClr val="tx1">
                        <a:lumMod val="75000"/>
                        <a:lumOff val="25000"/>
                      </a:schemeClr>
                    </a:solidFill>
                  </a:rPr>
                  <a:t>. If the CRD will not be briefed at an ABC, the memo will be provided after the comments and updated CRD from the CRD staffing have been provided </a:t>
                </a:r>
                <a:endParaRPr lang="en-US" sz="1400" dirty="0">
                  <a:solidFill>
                    <a:schemeClr val="tx1">
                      <a:lumMod val="75000"/>
                      <a:lumOff val="25000"/>
                    </a:schemeClr>
                  </a:solidFill>
                </a:endParaRPr>
              </a:p>
            </p:txBody>
          </p:sp>
          <p:sp>
            <p:nvSpPr>
              <p:cNvPr id="67" name="Round Same Side Corner Rectangle 66"/>
              <p:cNvSpPr/>
              <p:nvPr/>
            </p:nvSpPr>
            <p:spPr>
              <a:xfrm rot="16200000">
                <a:off x="120541" y="1972956"/>
                <a:ext cx="844620" cy="500256"/>
              </a:xfrm>
              <a:prstGeom prst="round2SameRect">
                <a:avLst>
                  <a:gd name="adj1" fmla="val 6340"/>
                  <a:gd name="adj2" fmla="val 0"/>
                </a:avLst>
              </a:prstGeom>
              <a:solidFill>
                <a:srgbClr val="4B7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a:grpSpLocks noChangeAspect="1"/>
            </p:cNvGrpSpPr>
            <p:nvPr/>
          </p:nvGrpSpPr>
          <p:grpSpPr>
            <a:xfrm>
              <a:off x="918424" y="5468083"/>
              <a:ext cx="539286" cy="640078"/>
              <a:chOff x="2640330" y="4193304"/>
              <a:chExt cx="948720" cy="1126035"/>
            </a:xfrm>
            <a:effectLst>
              <a:outerShdw blurRad="50800" dist="38100" dir="2700000" algn="tl" rotWithShape="0">
                <a:prstClr val="black">
                  <a:alpha val="40000"/>
                </a:prstClr>
              </a:outerShdw>
            </a:effectLst>
          </p:grpSpPr>
          <p:grpSp>
            <p:nvGrpSpPr>
              <p:cNvPr id="56" name="Group 55"/>
              <p:cNvGrpSpPr/>
              <p:nvPr/>
            </p:nvGrpSpPr>
            <p:grpSpPr>
              <a:xfrm>
                <a:off x="2640330" y="4193304"/>
                <a:ext cx="739140" cy="1097280"/>
                <a:chOff x="1691640" y="1615445"/>
                <a:chExt cx="739140" cy="1097280"/>
              </a:xfrm>
            </p:grpSpPr>
            <p:sp>
              <p:nvSpPr>
                <p:cNvPr id="64" name="Freeform 63"/>
                <p:cNvSpPr/>
                <p:nvPr/>
              </p:nvSpPr>
              <p:spPr>
                <a:xfrm>
                  <a:off x="1691640" y="1615445"/>
                  <a:ext cx="739140" cy="1097280"/>
                </a:xfrm>
                <a:custGeom>
                  <a:avLst/>
                  <a:gdLst>
                    <a:gd name="connsiteX0" fmla="*/ 0 w 739140"/>
                    <a:gd name="connsiteY0" fmla="*/ 0 h 1097280"/>
                    <a:gd name="connsiteX1" fmla="*/ 739140 w 739140"/>
                    <a:gd name="connsiteY1" fmla="*/ 0 h 1097280"/>
                    <a:gd name="connsiteX2" fmla="*/ 739140 w 739140"/>
                    <a:gd name="connsiteY2" fmla="*/ 914400 h 1097280"/>
                    <a:gd name="connsiteX3" fmla="*/ 556260 w 739140"/>
                    <a:gd name="connsiteY3" fmla="*/ 1097280 h 1097280"/>
                    <a:gd name="connsiteX4" fmla="*/ 0 w 739140"/>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140" h="1097280">
                      <a:moveTo>
                        <a:pt x="0" y="0"/>
                      </a:moveTo>
                      <a:lnTo>
                        <a:pt x="739140" y="0"/>
                      </a:lnTo>
                      <a:lnTo>
                        <a:pt x="739140" y="914400"/>
                      </a:lnTo>
                      <a:lnTo>
                        <a:pt x="556260" y="1097280"/>
                      </a:lnTo>
                      <a:lnTo>
                        <a:pt x="0" y="1097280"/>
                      </a:lnTo>
                      <a:close/>
                    </a:path>
                  </a:pathLst>
                </a:custGeom>
                <a:solidFill>
                  <a:srgbClr val="C9CED1"/>
                </a:solidFill>
                <a:ln w="28575">
                  <a:solidFill>
                    <a:srgbClr val="144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5" name="Right Triangle 64"/>
                <p:cNvSpPr/>
                <p:nvPr/>
              </p:nvSpPr>
              <p:spPr>
                <a:xfrm flipV="1">
                  <a:off x="2247900" y="2527342"/>
                  <a:ext cx="182880" cy="182880"/>
                </a:xfrm>
                <a:prstGeom prst="rtTriangle">
                  <a:avLst/>
                </a:prstGeom>
                <a:solidFill>
                  <a:srgbClr val="959FA5"/>
                </a:solidFill>
                <a:ln cap="sq">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57" name="Rectangle 56"/>
              <p:cNvSpPr/>
              <p:nvPr/>
            </p:nvSpPr>
            <p:spPr>
              <a:xfrm>
                <a:off x="2776685" y="4403032"/>
                <a:ext cx="482588" cy="55179"/>
              </a:xfrm>
              <a:prstGeom prst="rect">
                <a:avLst/>
              </a:prstGeom>
              <a:solidFill>
                <a:srgbClr val="1445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8" name="Rectangle 57"/>
              <p:cNvSpPr/>
              <p:nvPr/>
            </p:nvSpPr>
            <p:spPr>
              <a:xfrm>
                <a:off x="2776685" y="4537501"/>
                <a:ext cx="482588" cy="55179"/>
              </a:xfrm>
              <a:prstGeom prst="rect">
                <a:avLst/>
              </a:prstGeom>
              <a:solidFill>
                <a:srgbClr val="1445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9" name="Rectangle 58"/>
              <p:cNvSpPr/>
              <p:nvPr/>
            </p:nvSpPr>
            <p:spPr>
              <a:xfrm>
                <a:off x="2776685" y="4671969"/>
                <a:ext cx="482588" cy="55179"/>
              </a:xfrm>
              <a:prstGeom prst="rect">
                <a:avLst/>
              </a:prstGeom>
              <a:solidFill>
                <a:srgbClr val="1445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0" name="Rectangle 59"/>
              <p:cNvSpPr/>
              <p:nvPr/>
            </p:nvSpPr>
            <p:spPr>
              <a:xfrm>
                <a:off x="2776685" y="4270576"/>
                <a:ext cx="321725" cy="55179"/>
              </a:xfrm>
              <a:prstGeom prst="rect">
                <a:avLst/>
              </a:prstGeom>
              <a:solidFill>
                <a:srgbClr val="1445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61" name="Group 60"/>
              <p:cNvGrpSpPr/>
              <p:nvPr/>
            </p:nvGrpSpPr>
            <p:grpSpPr>
              <a:xfrm>
                <a:off x="2987013" y="4770643"/>
                <a:ext cx="602037" cy="548696"/>
                <a:chOff x="3718798" y="4635604"/>
                <a:chExt cx="602037" cy="548696"/>
              </a:xfrm>
            </p:grpSpPr>
            <p:sp>
              <p:nvSpPr>
                <p:cNvPr id="62" name="10-Point Star 61"/>
                <p:cNvSpPr/>
                <p:nvPr/>
              </p:nvSpPr>
              <p:spPr>
                <a:xfrm>
                  <a:off x="3718798" y="4669418"/>
                  <a:ext cx="514880" cy="514882"/>
                </a:xfrm>
                <a:prstGeom prst="star10">
                  <a:avLst>
                    <a:gd name="adj" fmla="val 33347"/>
                    <a:gd name="hf" fmla="val 105146"/>
                  </a:avLst>
                </a:prstGeom>
                <a:solidFill>
                  <a:srgbClr val="E0920A"/>
                </a:solidFill>
                <a:ln w="25400">
                  <a:solidFill>
                    <a:srgbClr val="FFC1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3" name="TextBox 62"/>
                <p:cNvSpPr txBox="1"/>
                <p:nvPr/>
              </p:nvSpPr>
              <p:spPr>
                <a:xfrm>
                  <a:off x="3831433" y="4635604"/>
                  <a:ext cx="489402" cy="542662"/>
                </a:xfrm>
                <a:prstGeom prst="rect">
                  <a:avLst/>
                </a:prstGeom>
                <a:noFill/>
              </p:spPr>
              <p:txBody>
                <a:bodyPr wrap="square" lIns="0" tIns="0" rIns="0" bIns="0" rtlCol="0">
                  <a:noAutofit/>
                </a:bodyPr>
                <a:lstStyle/>
                <a:p>
                  <a:pPr marL="285750" indent="-285750">
                    <a:buFont typeface="Wingdings" panose="05000000000000000000" pitchFamily="2" charset="2"/>
                    <a:buChar char="ü"/>
                  </a:pPr>
                  <a:r>
                    <a:rPr lang="en-US" sz="2400" dirty="0" smtClean="0">
                      <a:solidFill>
                        <a:srgbClr val="21A38D"/>
                      </a:solidFill>
                    </a:rPr>
                    <a:t> </a:t>
                  </a:r>
                  <a:endParaRPr lang="en-US" sz="2400" dirty="0">
                    <a:solidFill>
                      <a:srgbClr val="21A38D"/>
                    </a:solidFill>
                  </a:endParaRPr>
                </a:p>
              </p:txBody>
            </p:sp>
          </p:grpSp>
        </p:grpSp>
        <p:sp>
          <p:nvSpPr>
            <p:cNvPr id="55" name="TextBox 54"/>
            <p:cNvSpPr txBox="1"/>
            <p:nvPr/>
          </p:nvSpPr>
          <p:spPr>
            <a:xfrm>
              <a:off x="843563" y="5096819"/>
              <a:ext cx="5218437" cy="305945"/>
            </a:xfrm>
            <a:prstGeom prst="round2SameRect">
              <a:avLst>
                <a:gd name="adj1" fmla="val 12399"/>
                <a:gd name="adj2" fmla="val 0"/>
              </a:avLst>
            </a:prstGeom>
            <a:solidFill>
              <a:srgbClr val="4A76BC"/>
            </a:solidFill>
            <a:ln w="25400">
              <a:solidFill>
                <a:srgbClr val="4A75BA"/>
              </a:solidFill>
            </a:ln>
          </p:spPr>
          <p:txBody>
            <a:bodyPr wrap="square" rtlCol="0" anchor="ctr">
              <a:noAutofit/>
            </a:bodyPr>
            <a:lstStyle/>
            <a:p>
              <a:r>
                <a:rPr lang="en-US" sz="1600" b="1" dirty="0" smtClean="0">
                  <a:solidFill>
                    <a:schemeClr val="bg1"/>
                  </a:solidFill>
                  <a:effectLst>
                    <a:outerShdw blurRad="88900" dist="12700" dir="2700000" sx="101000" sy="101000" algn="tl" rotWithShape="0">
                      <a:prstClr val="black">
                        <a:alpha val="34000"/>
                      </a:prstClr>
                    </a:outerShdw>
                  </a:effectLst>
                </a:rPr>
                <a:t>PART 2</a:t>
              </a:r>
              <a:endParaRPr lang="en-US" sz="1600" b="1" dirty="0">
                <a:solidFill>
                  <a:schemeClr val="bg1"/>
                </a:solidFill>
                <a:effectLst>
                  <a:outerShdw blurRad="88900" dist="12700" dir="2700000" sx="101000" sy="101000" algn="tl" rotWithShape="0">
                    <a:prstClr val="black">
                      <a:alpha val="34000"/>
                    </a:prstClr>
                  </a:outerShdw>
                </a:effectLst>
              </a:endParaRPr>
            </a:p>
          </p:txBody>
        </p:sp>
      </p:grpSp>
      <p:sp>
        <p:nvSpPr>
          <p:cNvPr id="35" name="Rounded Rectangle 34"/>
          <p:cNvSpPr/>
          <p:nvPr/>
        </p:nvSpPr>
        <p:spPr>
          <a:xfrm>
            <a:off x="831861" y="3618416"/>
            <a:ext cx="5233673" cy="1090086"/>
          </a:xfrm>
          <a:prstGeom prst="roundRect">
            <a:avLst>
              <a:gd name="adj" fmla="val 3703"/>
            </a:avLst>
          </a:prstGeom>
          <a:solidFill>
            <a:schemeClr val="bg1">
              <a:lumMod val="95000"/>
            </a:schemeClr>
          </a:solidFill>
          <a:ln w="25400">
            <a:solidFill>
              <a:srgbClr val="4A75B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solidFill>
                  <a:schemeClr val="tx1">
                    <a:lumMod val="75000"/>
                    <a:lumOff val="25000"/>
                  </a:schemeClr>
                </a:solidFill>
              </a:rPr>
              <a:t>Once DASA-CE </a:t>
            </a:r>
            <a:r>
              <a:rPr lang="en-US" sz="1400" dirty="0" smtClean="0">
                <a:solidFill>
                  <a:schemeClr val="tx1">
                    <a:lumMod val="75000"/>
                    <a:lumOff val="25000"/>
                  </a:schemeClr>
                </a:solidFill>
              </a:rPr>
              <a:t>Sufficiency Review </a:t>
            </a:r>
            <a:r>
              <a:rPr lang="en-US" sz="1400" dirty="0">
                <a:solidFill>
                  <a:schemeClr val="tx1">
                    <a:lumMod val="75000"/>
                    <a:lumOff val="25000"/>
                  </a:schemeClr>
                </a:solidFill>
              </a:rPr>
              <a:t>is complete, document owner submits to OBT for official staffing</a:t>
            </a:r>
          </a:p>
        </p:txBody>
      </p:sp>
      <p:sp>
        <p:nvSpPr>
          <p:cNvPr id="75" name="TextBox 74"/>
          <p:cNvSpPr txBox="1"/>
          <p:nvPr/>
        </p:nvSpPr>
        <p:spPr>
          <a:xfrm>
            <a:off x="672881" y="359616"/>
            <a:ext cx="2959417" cy="427979"/>
          </a:xfrm>
          <a:prstGeom prst="rect">
            <a:avLst/>
          </a:prstGeom>
          <a:noFill/>
        </p:spPr>
        <p:txBody>
          <a:bodyPr wrap="square" tIns="90000" bIns="90000" rtlCol="0" anchor="t">
            <a:spAutoFit/>
          </a:bodyPr>
          <a:lstStyle/>
          <a:p>
            <a:r>
              <a:rPr lang="en-US" sz="1600" b="1" dirty="0" smtClean="0">
                <a:solidFill>
                  <a:srgbClr val="595959"/>
                </a:solidFill>
              </a:rPr>
              <a:t>CRD Part 1 &amp; CRD Part 2</a:t>
            </a:r>
          </a:p>
        </p:txBody>
      </p:sp>
      <p:cxnSp>
        <p:nvCxnSpPr>
          <p:cNvPr id="77" name="Elbow Connector 76"/>
          <p:cNvCxnSpPr>
            <a:stCxn id="15" idx="2"/>
            <a:endCxn id="18" idx="0"/>
          </p:cNvCxnSpPr>
          <p:nvPr/>
        </p:nvCxnSpPr>
        <p:spPr>
          <a:xfrm rot="5400000">
            <a:off x="2581471" y="1318051"/>
            <a:ext cx="342202" cy="1375716"/>
          </a:xfrm>
          <a:prstGeom prst="bentConnector3">
            <a:avLst>
              <a:gd name="adj1" fmla="val 39853"/>
            </a:avLst>
          </a:prstGeom>
          <a:ln w="44450" cap="rnd">
            <a:solidFill>
              <a:srgbClr val="595959"/>
            </a:solidFill>
            <a:tailEnd type="triangle"/>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822962" y="838200"/>
            <a:ext cx="5234935" cy="996608"/>
            <a:chOff x="827065" y="1183312"/>
            <a:chExt cx="5234935" cy="996608"/>
          </a:xfrm>
        </p:grpSpPr>
        <p:grpSp>
          <p:nvGrpSpPr>
            <p:cNvPr id="5" name="Group 4"/>
            <p:cNvGrpSpPr/>
            <p:nvPr/>
          </p:nvGrpSpPr>
          <p:grpSpPr>
            <a:xfrm>
              <a:off x="827065" y="1183312"/>
              <a:ext cx="5234935" cy="996608"/>
              <a:chOff x="141832" y="1269125"/>
              <a:chExt cx="4968443" cy="996608"/>
            </a:xfrm>
          </p:grpSpPr>
          <p:sp>
            <p:nvSpPr>
              <p:cNvPr id="15" name="Rounded Rectangle 14"/>
              <p:cNvSpPr/>
              <p:nvPr/>
            </p:nvSpPr>
            <p:spPr>
              <a:xfrm>
                <a:off x="141832" y="1269125"/>
                <a:ext cx="4968443" cy="996608"/>
              </a:xfrm>
              <a:prstGeom prst="roundRect">
                <a:avLst>
                  <a:gd name="adj" fmla="val 3068"/>
                </a:avLst>
              </a:prstGeom>
              <a:solidFill>
                <a:schemeClr val="bg1">
                  <a:lumMod val="95000"/>
                </a:schemeClr>
              </a:solidFill>
              <a:ln w="25400">
                <a:solidFill>
                  <a:srgbClr val="4B77B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631825"/>
                <a:r>
                  <a:rPr lang="en-US" sz="1400" dirty="0">
                    <a:solidFill>
                      <a:schemeClr val="tx1">
                        <a:lumMod val="75000"/>
                        <a:lumOff val="25000"/>
                      </a:schemeClr>
                    </a:solidFill>
                  </a:rPr>
                  <a:t>Submit </a:t>
                </a:r>
                <a:r>
                  <a:rPr lang="en-US" sz="1400" b="1" dirty="0">
                    <a:solidFill>
                      <a:schemeClr val="tx1">
                        <a:lumMod val="75000"/>
                        <a:lumOff val="25000"/>
                      </a:schemeClr>
                    </a:solidFill>
                  </a:rPr>
                  <a:t>CRD</a:t>
                </a:r>
                <a:r>
                  <a:rPr lang="en-US" sz="1400" dirty="0">
                    <a:solidFill>
                      <a:schemeClr val="tx1">
                        <a:lumMod val="75000"/>
                        <a:lumOff val="25000"/>
                      </a:schemeClr>
                    </a:solidFill>
                  </a:rPr>
                  <a:t>, </a:t>
                </a:r>
                <a:r>
                  <a:rPr lang="en-US" sz="1400" b="1" dirty="0">
                    <a:solidFill>
                      <a:schemeClr val="tx1">
                        <a:lumMod val="75000"/>
                        <a:lumOff val="25000"/>
                      </a:schemeClr>
                    </a:solidFill>
                  </a:rPr>
                  <a:t>Cost Estimate</a:t>
                </a:r>
                <a:r>
                  <a:rPr lang="en-US" sz="1400" dirty="0">
                    <a:solidFill>
                      <a:schemeClr val="tx1">
                        <a:lumMod val="75000"/>
                        <a:lumOff val="25000"/>
                      </a:schemeClr>
                    </a:solidFill>
                  </a:rPr>
                  <a:t>, and </a:t>
                </a:r>
                <a:r>
                  <a:rPr lang="en-US" sz="1400" b="1" dirty="0">
                    <a:solidFill>
                      <a:schemeClr val="tx1">
                        <a:lumMod val="75000"/>
                        <a:lumOff val="25000"/>
                      </a:schemeClr>
                    </a:solidFill>
                  </a:rPr>
                  <a:t>ROI (Part 2) </a:t>
                </a:r>
                <a:r>
                  <a:rPr lang="en-US" sz="1400" dirty="0">
                    <a:solidFill>
                      <a:schemeClr val="tx1">
                        <a:lumMod val="75000"/>
                        <a:lumOff val="25000"/>
                      </a:schemeClr>
                    </a:solidFill>
                  </a:rPr>
                  <a:t>documentation to DASA-CE Cost and Performance Portal (cpp.army.mil</a:t>
                </a:r>
                <a:r>
                  <a:rPr lang="en-US" sz="1400" dirty="0" smtClean="0">
                    <a:solidFill>
                      <a:schemeClr val="tx1">
                        <a:lumMod val="75000"/>
                        <a:lumOff val="25000"/>
                      </a:schemeClr>
                    </a:solidFill>
                  </a:rPr>
                  <a:t>)</a:t>
                </a:r>
                <a:endParaRPr lang="en-US" sz="1400" dirty="0">
                  <a:solidFill>
                    <a:schemeClr val="tx1">
                      <a:lumMod val="75000"/>
                      <a:lumOff val="25000"/>
                    </a:schemeClr>
                  </a:solidFill>
                </a:endParaRPr>
              </a:p>
            </p:txBody>
          </p:sp>
          <p:sp>
            <p:nvSpPr>
              <p:cNvPr id="16" name="Round Same Side Corner Rectangle 15"/>
              <p:cNvSpPr/>
              <p:nvPr/>
            </p:nvSpPr>
            <p:spPr>
              <a:xfrm rot="16200000">
                <a:off x="-46390" y="1467680"/>
                <a:ext cx="996608" cy="599497"/>
              </a:xfrm>
              <a:prstGeom prst="round2SameRect">
                <a:avLst>
                  <a:gd name="adj1" fmla="val 3324"/>
                  <a:gd name="adj2" fmla="val 0"/>
                </a:avLst>
              </a:prstGeom>
              <a:solidFill>
                <a:srgbClr val="4B7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a:grpSpLocks noChangeAspect="1"/>
            </p:cNvGrpSpPr>
            <p:nvPr/>
          </p:nvGrpSpPr>
          <p:grpSpPr>
            <a:xfrm>
              <a:off x="916034" y="1254310"/>
              <a:ext cx="457200" cy="329513"/>
              <a:chOff x="4064508" y="2918460"/>
              <a:chExt cx="1014984" cy="731520"/>
            </a:xfrm>
            <a:effectLst>
              <a:outerShdw blurRad="50800" dist="38100" dir="2700000" algn="tl" rotWithShape="0">
                <a:prstClr val="black">
                  <a:alpha val="40000"/>
                </a:prstClr>
              </a:outerShdw>
            </a:effectLst>
          </p:grpSpPr>
          <p:sp>
            <p:nvSpPr>
              <p:cNvPr id="10" name="Freeform 9"/>
              <p:cNvSpPr/>
              <p:nvPr/>
            </p:nvSpPr>
            <p:spPr>
              <a:xfrm>
                <a:off x="4064508" y="2918460"/>
                <a:ext cx="1014984" cy="731520"/>
              </a:xfrm>
              <a:custGeom>
                <a:avLst/>
                <a:gdLst>
                  <a:gd name="connsiteX0" fmla="*/ 50892 w 1014984"/>
                  <a:gd name="connsiteY0" fmla="*/ 0 h 731520"/>
                  <a:gd name="connsiteX1" fmla="*/ 964092 w 1014984"/>
                  <a:gd name="connsiteY1" fmla="*/ 0 h 731520"/>
                  <a:gd name="connsiteX2" fmla="*/ 1014984 w 1014984"/>
                  <a:gd name="connsiteY2" fmla="*/ 50892 h 731520"/>
                  <a:gd name="connsiteX3" fmla="*/ 1014984 w 1014984"/>
                  <a:gd name="connsiteY3" fmla="*/ 680628 h 731520"/>
                  <a:gd name="connsiteX4" fmla="*/ 964092 w 1014984"/>
                  <a:gd name="connsiteY4" fmla="*/ 731520 h 731520"/>
                  <a:gd name="connsiteX5" fmla="*/ 632945 w 1014984"/>
                  <a:gd name="connsiteY5" fmla="*/ 731520 h 731520"/>
                  <a:gd name="connsiteX6" fmla="*/ 632945 w 1014984"/>
                  <a:gd name="connsiteY6" fmla="*/ 453354 h 731520"/>
                  <a:gd name="connsiteX7" fmla="*/ 758397 w 1014984"/>
                  <a:gd name="connsiteY7" fmla="*/ 453354 h 731520"/>
                  <a:gd name="connsiteX8" fmla="*/ 507492 w 1014984"/>
                  <a:gd name="connsiteY8" fmla="*/ 202450 h 731520"/>
                  <a:gd name="connsiteX9" fmla="*/ 256588 w 1014984"/>
                  <a:gd name="connsiteY9" fmla="*/ 453354 h 731520"/>
                  <a:gd name="connsiteX10" fmla="*/ 382040 w 1014984"/>
                  <a:gd name="connsiteY10" fmla="*/ 453354 h 731520"/>
                  <a:gd name="connsiteX11" fmla="*/ 382040 w 1014984"/>
                  <a:gd name="connsiteY11" fmla="*/ 731520 h 731520"/>
                  <a:gd name="connsiteX12" fmla="*/ 50892 w 1014984"/>
                  <a:gd name="connsiteY12" fmla="*/ 731520 h 731520"/>
                  <a:gd name="connsiteX13" fmla="*/ 0 w 1014984"/>
                  <a:gd name="connsiteY13" fmla="*/ 680628 h 731520"/>
                  <a:gd name="connsiteX14" fmla="*/ 0 w 1014984"/>
                  <a:gd name="connsiteY14" fmla="*/ 50892 h 731520"/>
                  <a:gd name="connsiteX15" fmla="*/ 50892 w 1014984"/>
                  <a:gd name="connsiteY15"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14984" h="731520">
                    <a:moveTo>
                      <a:pt x="50892" y="0"/>
                    </a:moveTo>
                    <a:lnTo>
                      <a:pt x="964092" y="0"/>
                    </a:lnTo>
                    <a:cubicBezTo>
                      <a:pt x="992199" y="0"/>
                      <a:pt x="1014984" y="22785"/>
                      <a:pt x="1014984" y="50892"/>
                    </a:cubicBezTo>
                    <a:lnTo>
                      <a:pt x="1014984" y="680628"/>
                    </a:lnTo>
                    <a:cubicBezTo>
                      <a:pt x="1014984" y="708735"/>
                      <a:pt x="992199" y="731520"/>
                      <a:pt x="964092" y="731520"/>
                    </a:cubicBezTo>
                    <a:lnTo>
                      <a:pt x="632945" y="731520"/>
                    </a:lnTo>
                    <a:lnTo>
                      <a:pt x="632945" y="453354"/>
                    </a:lnTo>
                    <a:lnTo>
                      <a:pt x="758397" y="453354"/>
                    </a:lnTo>
                    <a:lnTo>
                      <a:pt x="507492" y="202450"/>
                    </a:lnTo>
                    <a:lnTo>
                      <a:pt x="256588" y="453354"/>
                    </a:lnTo>
                    <a:lnTo>
                      <a:pt x="382040" y="453354"/>
                    </a:lnTo>
                    <a:lnTo>
                      <a:pt x="382040" y="731520"/>
                    </a:lnTo>
                    <a:lnTo>
                      <a:pt x="50892" y="731520"/>
                    </a:lnTo>
                    <a:cubicBezTo>
                      <a:pt x="22785" y="731520"/>
                      <a:pt x="0" y="708735"/>
                      <a:pt x="0" y="680628"/>
                    </a:cubicBezTo>
                    <a:lnTo>
                      <a:pt x="0" y="50892"/>
                    </a:lnTo>
                    <a:cubicBezTo>
                      <a:pt x="0" y="22785"/>
                      <a:pt x="22785" y="0"/>
                      <a:pt x="50892" y="0"/>
                    </a:cubicBezTo>
                    <a:close/>
                  </a:path>
                </a:pathLst>
              </a:custGeom>
              <a:solidFill>
                <a:srgbClr val="C9CED1"/>
              </a:solidFill>
              <a:ln w="19050">
                <a:solidFill>
                  <a:srgbClr val="144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Same Side Corner Rectangle 10"/>
              <p:cNvSpPr/>
              <p:nvPr/>
            </p:nvSpPr>
            <p:spPr>
              <a:xfrm>
                <a:off x="4064508" y="2918460"/>
                <a:ext cx="1014984" cy="118581"/>
              </a:xfrm>
              <a:prstGeom prst="round2SameRect">
                <a:avLst>
                  <a:gd name="adj1" fmla="val 38451"/>
                  <a:gd name="adj2" fmla="val 0"/>
                </a:avLst>
              </a:prstGeom>
              <a:solidFill>
                <a:srgbClr val="959FA5"/>
              </a:solidFill>
              <a:ln w="19050">
                <a:solidFill>
                  <a:srgbClr val="144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824412" y="2949883"/>
                <a:ext cx="50959" cy="50959"/>
              </a:xfrm>
              <a:prstGeom prst="ellipse">
                <a:avLst/>
              </a:prstGeom>
              <a:solidFill>
                <a:srgbClr val="14459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911565" y="2949882"/>
                <a:ext cx="50959" cy="50959"/>
              </a:xfrm>
              <a:prstGeom prst="ellipse">
                <a:avLst/>
              </a:prstGeom>
              <a:solidFill>
                <a:srgbClr val="14459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998718" y="2949882"/>
                <a:ext cx="50959" cy="50959"/>
              </a:xfrm>
              <a:prstGeom prst="ellipse">
                <a:avLst/>
              </a:prstGeom>
              <a:solidFill>
                <a:srgbClr val="14459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1467117" y="1869112"/>
              <a:ext cx="3093748" cy="287191"/>
            </a:xfrm>
            <a:prstGeom prst="rect">
              <a:avLst/>
            </a:prstGeom>
            <a:noFill/>
          </p:spPr>
          <p:txBody>
            <a:bodyPr wrap="square" lIns="91440" rIns="0" rtlCol="0">
              <a:noAutofit/>
            </a:bodyPr>
            <a:lstStyle/>
            <a:p>
              <a:r>
                <a:rPr lang="en-US" sz="1200" b="1" dirty="0" smtClean="0">
                  <a:solidFill>
                    <a:schemeClr val="tx1">
                      <a:lumMod val="75000"/>
                      <a:lumOff val="25000"/>
                    </a:schemeClr>
                  </a:solidFill>
                </a:rPr>
                <a:t>30</a:t>
              </a:r>
              <a:r>
                <a:rPr lang="en-US" sz="1200" dirty="0" smtClean="0">
                  <a:solidFill>
                    <a:schemeClr val="tx1">
                      <a:lumMod val="75000"/>
                      <a:lumOff val="25000"/>
                    </a:schemeClr>
                  </a:solidFill>
                </a:rPr>
                <a:t> days prior to CRD submission to OBT</a:t>
              </a:r>
              <a:endParaRPr lang="en-US" sz="1200" dirty="0">
                <a:solidFill>
                  <a:schemeClr val="tx1">
                    <a:lumMod val="75000"/>
                    <a:lumOff val="25000"/>
                  </a:schemeClr>
                </a:solidFill>
              </a:endParaRPr>
            </a:p>
          </p:txBody>
        </p:sp>
        <p:sp>
          <p:nvSpPr>
            <p:cNvPr id="8" name="Oval 7"/>
            <p:cNvSpPr/>
            <p:nvPr/>
          </p:nvSpPr>
          <p:spPr>
            <a:xfrm>
              <a:off x="922890" y="1714471"/>
              <a:ext cx="440003" cy="440003"/>
            </a:xfrm>
            <a:prstGeom prst="ellipse">
              <a:avLst/>
            </a:prstGeom>
            <a:solidFill>
              <a:srgbClr val="0E3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0" b="98990" l="2098" r="98601"/>
                      </a14:imgEffect>
                    </a14:imgLayer>
                  </a14:imgProps>
                </a:ext>
              </a:extLst>
            </a:blip>
            <a:stretch>
              <a:fillRect/>
            </a:stretch>
          </p:blipFill>
          <p:spPr>
            <a:xfrm>
              <a:off x="994301" y="1797312"/>
              <a:ext cx="297180" cy="274320"/>
            </a:xfrm>
            <a:prstGeom prst="rect">
              <a:avLst/>
            </a:prstGeom>
          </p:spPr>
        </p:pic>
      </p:grpSp>
      <p:cxnSp>
        <p:nvCxnSpPr>
          <p:cNvPr id="79" name="Straight Arrow Connector 78"/>
          <p:cNvCxnSpPr>
            <a:stCxn id="18" idx="3"/>
            <a:endCxn id="24" idx="1"/>
          </p:cNvCxnSpPr>
          <p:nvPr/>
        </p:nvCxnSpPr>
        <p:spPr>
          <a:xfrm flipV="1">
            <a:off x="3306465" y="2764295"/>
            <a:ext cx="325833" cy="3012"/>
          </a:xfrm>
          <a:prstGeom prst="straightConnector1">
            <a:avLst/>
          </a:prstGeom>
          <a:ln w="44450">
            <a:solidFill>
              <a:srgbClr val="595959"/>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a:stCxn id="24" idx="2"/>
            <a:endCxn id="35" idx="0"/>
          </p:cNvCxnSpPr>
          <p:nvPr/>
        </p:nvCxnSpPr>
        <p:spPr>
          <a:xfrm rot="5400000">
            <a:off x="4013131" y="2787146"/>
            <a:ext cx="266837" cy="1395702"/>
          </a:xfrm>
          <a:prstGeom prst="bentConnector3">
            <a:avLst>
              <a:gd name="adj1" fmla="val 32649"/>
            </a:avLst>
          </a:prstGeom>
          <a:ln w="44450" cap="rnd">
            <a:solidFill>
              <a:srgbClr val="595959"/>
            </a:solidFill>
            <a:tailEnd type="triangle"/>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632298" y="2177010"/>
            <a:ext cx="2424204" cy="1174569"/>
            <a:chOff x="3610584" y="2459983"/>
            <a:chExt cx="2424204" cy="1174569"/>
          </a:xfrm>
        </p:grpSpPr>
        <p:sp>
          <p:nvSpPr>
            <p:cNvPr id="24" name="Rounded Rectangle 23"/>
            <p:cNvSpPr/>
            <p:nvPr/>
          </p:nvSpPr>
          <p:spPr>
            <a:xfrm>
              <a:off x="3610584" y="2459983"/>
              <a:ext cx="2424204" cy="1174569"/>
            </a:xfrm>
            <a:prstGeom prst="roundRect">
              <a:avLst>
                <a:gd name="adj" fmla="val 2940"/>
              </a:avLst>
            </a:prstGeom>
            <a:solidFill>
              <a:schemeClr val="bg1">
                <a:lumMod val="95000"/>
              </a:schemeClr>
            </a:solidFill>
            <a:ln w="25400">
              <a:solidFill>
                <a:srgbClr val="4B77B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571500"/>
              <a:r>
                <a:rPr lang="en-US" sz="1400" dirty="0">
                  <a:solidFill>
                    <a:schemeClr val="tx1">
                      <a:lumMod val="75000"/>
                      <a:lumOff val="25000"/>
                    </a:schemeClr>
                  </a:solidFill>
                </a:rPr>
                <a:t>DASA-CE holds a working group </a:t>
              </a:r>
              <a:r>
                <a:rPr lang="en-US" sz="1400" dirty="0" smtClean="0">
                  <a:solidFill>
                    <a:schemeClr val="tx1">
                      <a:lumMod val="75000"/>
                      <a:lumOff val="25000"/>
                    </a:schemeClr>
                  </a:solidFill>
                </a:rPr>
                <a:t>with key stakeholders to </a:t>
              </a:r>
              <a:r>
                <a:rPr lang="en-US" sz="1400" dirty="0">
                  <a:solidFill>
                    <a:schemeClr val="tx1">
                      <a:lumMod val="75000"/>
                      <a:lumOff val="25000"/>
                    </a:schemeClr>
                  </a:solidFill>
                </a:rPr>
                <a:t>discuss and review issues</a:t>
              </a:r>
            </a:p>
          </p:txBody>
        </p:sp>
        <p:sp>
          <p:nvSpPr>
            <p:cNvPr id="25" name="Round Same Side Corner Rectangle 24"/>
            <p:cNvSpPr/>
            <p:nvPr/>
          </p:nvSpPr>
          <p:spPr>
            <a:xfrm rot="16200000">
              <a:off x="3345854" y="2732453"/>
              <a:ext cx="1173263" cy="630936"/>
            </a:xfrm>
            <a:prstGeom prst="round2SameRect">
              <a:avLst>
                <a:gd name="adj1" fmla="val 3889"/>
                <a:gd name="adj2" fmla="val 0"/>
              </a:avLst>
            </a:prstGeom>
            <a:solidFill>
              <a:srgbClr val="4B7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a:grpSpLocks noChangeAspect="1"/>
            </p:cNvGrpSpPr>
            <p:nvPr/>
          </p:nvGrpSpPr>
          <p:grpSpPr>
            <a:xfrm>
              <a:off x="3683492" y="2569381"/>
              <a:ext cx="431322" cy="548640"/>
              <a:chOff x="1143000" y="3482498"/>
              <a:chExt cx="973643" cy="1253120"/>
            </a:xfrm>
            <a:effectLst>
              <a:outerShdw blurRad="50800" dist="38100" dir="2700000" algn="tl" rotWithShape="0">
                <a:prstClr val="black">
                  <a:alpha val="40000"/>
                </a:prstClr>
              </a:outerShdw>
            </a:effectLst>
          </p:grpSpPr>
          <p:sp>
            <p:nvSpPr>
              <p:cNvPr id="27" name="Rounded Rectangle 26"/>
              <p:cNvSpPr/>
              <p:nvPr/>
            </p:nvSpPr>
            <p:spPr>
              <a:xfrm rot="2700000">
                <a:off x="1695771" y="4314746"/>
                <a:ext cx="709738" cy="132006"/>
              </a:xfrm>
              <a:prstGeom prst="roundRect">
                <a:avLst>
                  <a:gd name="adj" fmla="val 50000"/>
                </a:avLst>
              </a:prstGeom>
              <a:solidFill>
                <a:srgbClr val="959FA5"/>
              </a:solidFill>
              <a:ln w="28575">
                <a:solidFill>
                  <a:srgbClr val="144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rot="10800000">
                <a:off x="1143000" y="3482498"/>
                <a:ext cx="739140" cy="1097280"/>
                <a:chOff x="1691640" y="1615440"/>
                <a:chExt cx="739140" cy="1097280"/>
              </a:xfrm>
            </p:grpSpPr>
            <p:sp>
              <p:nvSpPr>
                <p:cNvPr id="33" name="Freeform 32"/>
                <p:cNvSpPr/>
                <p:nvPr/>
              </p:nvSpPr>
              <p:spPr>
                <a:xfrm>
                  <a:off x="1691640" y="1615440"/>
                  <a:ext cx="739140" cy="1097280"/>
                </a:xfrm>
                <a:custGeom>
                  <a:avLst/>
                  <a:gdLst>
                    <a:gd name="connsiteX0" fmla="*/ 0 w 739140"/>
                    <a:gd name="connsiteY0" fmla="*/ 0 h 1097280"/>
                    <a:gd name="connsiteX1" fmla="*/ 739140 w 739140"/>
                    <a:gd name="connsiteY1" fmla="*/ 0 h 1097280"/>
                    <a:gd name="connsiteX2" fmla="*/ 739140 w 739140"/>
                    <a:gd name="connsiteY2" fmla="*/ 914400 h 1097280"/>
                    <a:gd name="connsiteX3" fmla="*/ 556260 w 739140"/>
                    <a:gd name="connsiteY3" fmla="*/ 1097280 h 1097280"/>
                    <a:gd name="connsiteX4" fmla="*/ 0 w 739140"/>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140" h="1097280">
                      <a:moveTo>
                        <a:pt x="0" y="0"/>
                      </a:moveTo>
                      <a:lnTo>
                        <a:pt x="739140" y="0"/>
                      </a:lnTo>
                      <a:lnTo>
                        <a:pt x="739140" y="914400"/>
                      </a:lnTo>
                      <a:lnTo>
                        <a:pt x="556260" y="1097280"/>
                      </a:lnTo>
                      <a:lnTo>
                        <a:pt x="0" y="1097280"/>
                      </a:lnTo>
                      <a:close/>
                    </a:path>
                  </a:pathLst>
                </a:custGeom>
                <a:solidFill>
                  <a:schemeClr val="bg1">
                    <a:lumMod val="95000"/>
                  </a:schemeClr>
                </a:solidFill>
                <a:ln w="19050">
                  <a:solidFill>
                    <a:srgbClr val="144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Triangle 33"/>
                <p:cNvSpPr/>
                <p:nvPr/>
              </p:nvSpPr>
              <p:spPr>
                <a:xfrm flipV="1">
                  <a:off x="2247900" y="2527342"/>
                  <a:ext cx="182880" cy="182880"/>
                </a:xfrm>
                <a:prstGeom prst="rtTriangle">
                  <a:avLst/>
                </a:prstGeom>
                <a:solidFill>
                  <a:srgbClr val="C9CED1"/>
                </a:solidFill>
                <a:ln w="19050" cap="sq">
                  <a:solidFill>
                    <a:srgbClr val="144594"/>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Oval 28"/>
              <p:cNvSpPr/>
              <p:nvPr/>
            </p:nvSpPr>
            <p:spPr>
              <a:xfrm>
                <a:off x="1569720" y="3896634"/>
                <a:ext cx="457200" cy="457200"/>
              </a:xfrm>
              <a:prstGeom prst="ellipse">
                <a:avLst/>
              </a:prstGeom>
              <a:solidFill>
                <a:srgbClr val="CAD9F2"/>
              </a:solidFill>
              <a:ln w="28575">
                <a:solidFill>
                  <a:srgbClr val="144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rot="15300000">
                <a:off x="1649822" y="3988074"/>
                <a:ext cx="274320" cy="274320"/>
                <a:chOff x="2872740" y="4082143"/>
                <a:chExt cx="274320" cy="274320"/>
              </a:xfrm>
            </p:grpSpPr>
            <p:sp>
              <p:nvSpPr>
                <p:cNvPr id="31" name="Arc 30"/>
                <p:cNvSpPr/>
                <p:nvPr/>
              </p:nvSpPr>
              <p:spPr>
                <a:xfrm>
                  <a:off x="2872740" y="4082143"/>
                  <a:ext cx="274320" cy="274320"/>
                </a:xfrm>
                <a:prstGeom prst="arc">
                  <a:avLst>
                    <a:gd name="adj1" fmla="val 16200000"/>
                    <a:gd name="adj2" fmla="val 19598866"/>
                  </a:avLst>
                </a:prstGeom>
                <a:ln w="28575" cap="rnd">
                  <a:solidFill>
                    <a:srgbClr val="144594"/>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Arc 31"/>
                <p:cNvSpPr/>
                <p:nvPr/>
              </p:nvSpPr>
              <p:spPr>
                <a:xfrm>
                  <a:off x="2872740" y="4082143"/>
                  <a:ext cx="274320" cy="274320"/>
                </a:xfrm>
                <a:prstGeom prst="arc">
                  <a:avLst>
                    <a:gd name="adj1" fmla="val 20926121"/>
                    <a:gd name="adj2" fmla="val 1075238"/>
                  </a:avLst>
                </a:prstGeom>
                <a:ln w="28575" cap="rnd">
                  <a:solidFill>
                    <a:srgbClr val="144594"/>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grpSp>
        <p:nvGrpSpPr>
          <p:cNvPr id="103" name="Group 102"/>
          <p:cNvGrpSpPr/>
          <p:nvPr/>
        </p:nvGrpSpPr>
        <p:grpSpPr>
          <a:xfrm>
            <a:off x="6324600" y="5023417"/>
            <a:ext cx="2636519" cy="1453583"/>
            <a:chOff x="6361156" y="2415760"/>
            <a:chExt cx="2636519" cy="1453583"/>
          </a:xfrm>
        </p:grpSpPr>
        <p:sp>
          <p:nvSpPr>
            <p:cNvPr id="96" name="Rounded Rectangle 95"/>
            <p:cNvSpPr/>
            <p:nvPr/>
          </p:nvSpPr>
          <p:spPr>
            <a:xfrm>
              <a:off x="6521230" y="2666296"/>
              <a:ext cx="2476445" cy="1203047"/>
            </a:xfrm>
            <a:prstGeom prst="roundRect">
              <a:avLst>
                <a:gd name="adj" fmla="val 3335"/>
              </a:avLst>
            </a:prstGeom>
            <a:solidFill>
              <a:srgbClr val="F2F2F2"/>
            </a:solidFill>
            <a:ln w="28575">
              <a:solidFill>
                <a:srgbClr val="FFC155"/>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228600" bIns="90000" rtlCol="0" anchor="t" anchorCtr="0"/>
            <a:lstStyle/>
            <a:p>
              <a:r>
                <a:rPr lang="en-US" sz="1200" dirty="0" smtClean="0">
                  <a:solidFill>
                    <a:schemeClr val="tx1">
                      <a:lumMod val="75000"/>
                      <a:lumOff val="25000"/>
                    </a:schemeClr>
                  </a:solidFill>
                </a:rPr>
                <a:t>For CRD </a:t>
              </a:r>
              <a:r>
                <a:rPr lang="en-US" sz="1200" b="1" dirty="0" smtClean="0">
                  <a:solidFill>
                    <a:schemeClr val="tx1">
                      <a:lumMod val="75000"/>
                      <a:lumOff val="25000"/>
                    </a:schemeClr>
                  </a:solidFill>
                </a:rPr>
                <a:t>Part 3</a:t>
              </a:r>
              <a:r>
                <a:rPr lang="en-US" sz="1200" dirty="0" smtClean="0">
                  <a:solidFill>
                    <a:schemeClr val="tx1">
                      <a:lumMod val="75000"/>
                      <a:lumOff val="25000"/>
                    </a:schemeClr>
                  </a:solidFill>
                </a:rPr>
                <a:t>, a Business Case Analysis (BCA) will be required. DASA-CE is currently developing BCA guidance and template.</a:t>
              </a:r>
            </a:p>
          </p:txBody>
        </p:sp>
        <p:sp>
          <p:nvSpPr>
            <p:cNvPr id="97" name="Oval 96"/>
            <p:cNvSpPr/>
            <p:nvPr/>
          </p:nvSpPr>
          <p:spPr>
            <a:xfrm>
              <a:off x="6361156" y="2415760"/>
              <a:ext cx="498305" cy="498305"/>
            </a:xfrm>
            <a:prstGeom prst="ellipse">
              <a:avLst/>
            </a:prstGeom>
            <a:solidFill>
              <a:srgbClr val="595959"/>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err="1" smtClean="0">
                <a:solidFill>
                  <a:schemeClr val="tx1"/>
                </a:solidFill>
              </a:endParaRPr>
            </a:p>
          </p:txBody>
        </p:sp>
        <p:sp>
          <p:nvSpPr>
            <p:cNvPr id="98" name="Isosceles Triangle 97"/>
            <p:cNvSpPr>
              <a:spLocks noChangeAspect="1"/>
            </p:cNvSpPr>
            <p:nvPr/>
          </p:nvSpPr>
          <p:spPr>
            <a:xfrm>
              <a:off x="6451103" y="2487607"/>
              <a:ext cx="318211" cy="274320"/>
            </a:xfrm>
            <a:prstGeom prst="triangle">
              <a:avLst/>
            </a:prstGeom>
            <a:solidFill>
              <a:srgbClr val="E2E2E2"/>
            </a:solidFill>
            <a:ln w="9525">
              <a:solidFill>
                <a:srgbClr val="E2E2E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nchorCtr="0"/>
            <a:lstStyle/>
            <a:p>
              <a:pPr algn="ctr"/>
              <a:r>
                <a:rPr lang="en-US" b="1" dirty="0" smtClean="0">
                  <a:solidFill>
                    <a:srgbClr val="E0920A"/>
                  </a:solidFill>
                </a:rPr>
                <a:t>!</a:t>
              </a:r>
            </a:p>
          </p:txBody>
        </p:sp>
      </p:grpSp>
      <p:cxnSp>
        <p:nvCxnSpPr>
          <p:cNvPr id="105" name="Straight Arrow Connector 104"/>
          <p:cNvCxnSpPr>
            <a:stCxn id="35" idx="3"/>
          </p:cNvCxnSpPr>
          <p:nvPr/>
        </p:nvCxnSpPr>
        <p:spPr>
          <a:xfrm>
            <a:off x="6065534" y="4163459"/>
            <a:ext cx="371109" cy="0"/>
          </a:xfrm>
          <a:prstGeom prst="straightConnector1">
            <a:avLst/>
          </a:prstGeom>
          <a:ln w="63500">
            <a:solidFill>
              <a:srgbClr val="0E3068"/>
            </a:solidFill>
            <a:tailEnd type="triangle"/>
          </a:ln>
        </p:spPr>
        <p:style>
          <a:lnRef idx="1">
            <a:schemeClr val="accent1"/>
          </a:lnRef>
          <a:fillRef idx="0">
            <a:schemeClr val="accent1"/>
          </a:fillRef>
          <a:effectRef idx="0">
            <a:schemeClr val="accent1"/>
          </a:effectRef>
          <a:fontRef idx="minor">
            <a:schemeClr val="tx1"/>
          </a:fontRef>
        </p:style>
      </p:cxnSp>
      <p:cxnSp>
        <p:nvCxnSpPr>
          <p:cNvPr id="72" name="Elbow Connector 71"/>
          <p:cNvCxnSpPr>
            <a:endCxn id="55" idx="3"/>
          </p:cNvCxnSpPr>
          <p:nvPr/>
        </p:nvCxnSpPr>
        <p:spPr>
          <a:xfrm rot="5400000">
            <a:off x="3253606" y="4744593"/>
            <a:ext cx="388771" cy="1416"/>
          </a:xfrm>
          <a:prstGeom prst="bentConnector3">
            <a:avLst/>
          </a:prstGeom>
          <a:ln w="63500" cap="rnd">
            <a:solidFill>
              <a:srgbClr val="0E3068"/>
            </a:solidFill>
            <a:tailEnd type="triangle"/>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6454131" y="683035"/>
            <a:ext cx="2480096" cy="1439549"/>
          </a:xfrm>
          <a:prstGeom prst="rect">
            <a:avLst/>
          </a:prstGeom>
          <a:solidFill>
            <a:schemeClr val="accent4">
              <a:lumMod val="60000"/>
              <a:lumOff val="40000"/>
            </a:schemeClr>
          </a:solidFill>
          <a:ln w="2857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r>
              <a:rPr lang="en-US" sz="1400" b="1" dirty="0">
                <a:solidFill>
                  <a:schemeClr val="tx1">
                    <a:lumMod val="75000"/>
                    <a:lumOff val="25000"/>
                  </a:schemeClr>
                </a:solidFill>
              </a:rPr>
              <a:t>The purpose of DASA-CE’s review is to provide the ABC </a:t>
            </a:r>
            <a:r>
              <a:rPr lang="en-US" sz="1400" b="1" dirty="0" smtClean="0">
                <a:solidFill>
                  <a:schemeClr val="tx1">
                    <a:lumMod val="75000"/>
                    <a:lumOff val="25000"/>
                  </a:schemeClr>
                </a:solidFill>
              </a:rPr>
              <a:t>Principals with a </a:t>
            </a:r>
            <a:r>
              <a:rPr lang="en-US" sz="1400" b="1" dirty="0">
                <a:solidFill>
                  <a:schemeClr val="tx1">
                    <a:lumMod val="75000"/>
                    <a:lumOff val="25000"/>
                  </a:schemeClr>
                </a:solidFill>
              </a:rPr>
              <a:t>sufficient Cost Estimate and ROI to for </a:t>
            </a:r>
            <a:r>
              <a:rPr lang="en-US" sz="1400" b="1" u="sng" dirty="0" smtClean="0">
                <a:solidFill>
                  <a:schemeClr val="tx1">
                    <a:lumMod val="75000"/>
                    <a:lumOff val="25000"/>
                  </a:schemeClr>
                </a:solidFill>
              </a:rPr>
              <a:t>informed decision- </a:t>
            </a:r>
            <a:r>
              <a:rPr lang="en-US" sz="1400" b="1" u="sng" dirty="0">
                <a:solidFill>
                  <a:schemeClr val="tx1">
                    <a:lumMod val="75000"/>
                    <a:lumOff val="25000"/>
                  </a:schemeClr>
                </a:solidFill>
              </a:rPr>
              <a:t>making </a:t>
            </a:r>
          </a:p>
        </p:txBody>
      </p:sp>
    </p:spTree>
    <p:extLst>
      <p:ext uri="{BB962C8B-B14F-4D97-AF65-F5344CB8AC3E}">
        <p14:creationId xmlns:p14="http://schemas.microsoft.com/office/powerpoint/2010/main" val="3530461096"/>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8400" y="0"/>
            <a:ext cx="6477000" cy="611188"/>
          </a:xfrm>
        </p:spPr>
        <p:txBody>
          <a:bodyPr/>
          <a:lstStyle/>
          <a:p>
            <a:r>
              <a:rPr lang="en-US" dirty="0" smtClean="0"/>
              <a:t>DASA-CE ROM Guidelines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09518287"/>
              </p:ext>
            </p:extLst>
          </p:nvPr>
        </p:nvGraphicFramePr>
        <p:xfrm>
          <a:off x="152400" y="838201"/>
          <a:ext cx="8789670" cy="4116580"/>
        </p:xfrm>
        <a:graphic>
          <a:graphicData uri="http://schemas.openxmlformats.org/drawingml/2006/table">
            <a:tbl>
              <a:tblPr firstRow="1" bandRow="1">
                <a:tableStyleId>{5C22544A-7EE6-4342-B048-85BDC9FD1C3A}</a:tableStyleId>
              </a:tblPr>
              <a:tblGrid>
                <a:gridCol w="7223760">
                  <a:extLst>
                    <a:ext uri="{9D8B030D-6E8A-4147-A177-3AD203B41FA5}">
                      <a16:colId xmlns:a16="http://schemas.microsoft.com/office/drawing/2014/main" val="1857985560"/>
                    </a:ext>
                  </a:extLst>
                </a:gridCol>
                <a:gridCol w="782955">
                  <a:extLst>
                    <a:ext uri="{9D8B030D-6E8A-4147-A177-3AD203B41FA5}">
                      <a16:colId xmlns:a16="http://schemas.microsoft.com/office/drawing/2014/main" val="3951220425"/>
                    </a:ext>
                  </a:extLst>
                </a:gridCol>
                <a:gridCol w="782955">
                  <a:extLst>
                    <a:ext uri="{9D8B030D-6E8A-4147-A177-3AD203B41FA5}">
                      <a16:colId xmlns:a16="http://schemas.microsoft.com/office/drawing/2014/main" val="2714190626"/>
                    </a:ext>
                  </a:extLst>
                </a:gridCol>
              </a:tblGrid>
              <a:tr h="491685">
                <a:tc>
                  <a:txBody>
                    <a:bodyPr/>
                    <a:lstStyle/>
                    <a:p>
                      <a:r>
                        <a:rPr lang="en-US" sz="1400" b="0" dirty="0" smtClean="0">
                          <a:effectLst>
                            <a:outerShdw blurRad="38100" dist="38100" dir="2700000" algn="tl">
                              <a:srgbClr val="000000">
                                <a:alpha val="43137"/>
                              </a:srgbClr>
                            </a:outerShdw>
                          </a:effectLst>
                        </a:rPr>
                        <a:t>Capability Requirements</a:t>
                      </a:r>
                      <a:r>
                        <a:rPr lang="en-US" sz="1400" b="0" baseline="0" dirty="0" smtClean="0">
                          <a:effectLst>
                            <a:outerShdw blurRad="38100" dist="38100" dir="2700000" algn="tl">
                              <a:srgbClr val="000000">
                                <a:alpha val="43137"/>
                              </a:srgbClr>
                            </a:outerShdw>
                          </a:effectLst>
                        </a:rPr>
                        <a:t> Document (CRD) ROM Guidelines</a:t>
                      </a:r>
                      <a:endParaRPr lang="en-US" sz="1400" b="0" dirty="0">
                        <a:effectLst>
                          <a:outerShdw blurRad="38100" dist="38100" dir="2700000" algn="tl">
                            <a:srgbClr val="000000">
                              <a:alpha val="43137"/>
                            </a:srgbClr>
                          </a:outerShdw>
                        </a:effectLs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4495E"/>
                    </a:solidFill>
                  </a:tcPr>
                </a:tc>
                <a:tc>
                  <a:txBody>
                    <a:bodyPr/>
                    <a:lstStyle/>
                    <a:p>
                      <a:pPr algn="ctr"/>
                      <a:r>
                        <a:rPr lang="en-US" sz="1400" b="0" dirty="0" smtClean="0">
                          <a:effectLst>
                            <a:outerShdw blurRad="38100" dist="38100" dir="2700000" algn="tl">
                              <a:srgbClr val="000000">
                                <a:alpha val="43137"/>
                              </a:srgbClr>
                            </a:outerShdw>
                          </a:effectLst>
                        </a:rPr>
                        <a:t>Part</a:t>
                      </a:r>
                      <a:r>
                        <a:rPr lang="en-US" sz="1400" b="0" baseline="0" dirty="0" smtClean="0">
                          <a:effectLst>
                            <a:outerShdw blurRad="38100" dist="38100" dir="2700000" algn="tl">
                              <a:srgbClr val="000000">
                                <a:alpha val="43137"/>
                              </a:srgbClr>
                            </a:outerShdw>
                          </a:effectLst>
                        </a:rPr>
                        <a:t> </a:t>
                      </a:r>
                      <a:r>
                        <a:rPr lang="en-US" sz="1400" b="0" dirty="0" smtClean="0">
                          <a:effectLst>
                            <a:outerShdw blurRad="38100" dist="38100" dir="2700000" algn="tl">
                              <a:srgbClr val="000000">
                                <a:alpha val="43137"/>
                              </a:srgbClr>
                            </a:outerShdw>
                          </a:effectLst>
                        </a:rPr>
                        <a:t>1</a:t>
                      </a:r>
                      <a:endParaRPr lang="en-US" sz="1400" b="0" dirty="0">
                        <a:effectLst>
                          <a:outerShdw blurRad="38100" dist="38100" dir="2700000" algn="tl">
                            <a:srgbClr val="000000">
                              <a:alpha val="43137"/>
                            </a:srgbClr>
                          </a:outerShdw>
                        </a:effectLs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4495E"/>
                    </a:solidFill>
                  </a:tcPr>
                </a:tc>
                <a:tc>
                  <a:txBody>
                    <a:bodyPr/>
                    <a:lstStyle/>
                    <a:p>
                      <a:pPr algn="ctr"/>
                      <a:r>
                        <a:rPr lang="en-US" sz="1400" b="0" dirty="0" smtClean="0">
                          <a:effectLst>
                            <a:outerShdw blurRad="38100" dist="38100" dir="2700000" algn="tl">
                              <a:srgbClr val="000000">
                                <a:alpha val="43137"/>
                              </a:srgbClr>
                            </a:outerShdw>
                          </a:effectLst>
                        </a:rPr>
                        <a:t>Part</a:t>
                      </a:r>
                      <a:r>
                        <a:rPr lang="en-US" sz="1400" b="0" baseline="0" dirty="0" smtClean="0">
                          <a:effectLst>
                            <a:outerShdw blurRad="38100" dist="38100" dir="2700000" algn="tl">
                              <a:srgbClr val="000000">
                                <a:alpha val="43137"/>
                              </a:srgbClr>
                            </a:outerShdw>
                          </a:effectLst>
                        </a:rPr>
                        <a:t> </a:t>
                      </a:r>
                      <a:r>
                        <a:rPr lang="en-US" sz="1400" b="0" dirty="0" smtClean="0">
                          <a:effectLst>
                            <a:outerShdw blurRad="38100" dist="38100" dir="2700000" algn="tl">
                              <a:srgbClr val="000000">
                                <a:alpha val="43137"/>
                              </a:srgbClr>
                            </a:outerShdw>
                          </a:effectLst>
                        </a:rPr>
                        <a:t>2</a:t>
                      </a:r>
                      <a:endParaRPr lang="en-US" sz="1400" b="0" dirty="0">
                        <a:effectLst>
                          <a:outerShdw blurRad="38100" dist="38100" dir="2700000" algn="tl">
                            <a:srgbClr val="000000">
                              <a:alpha val="43137"/>
                            </a:srgbClr>
                          </a:outerShdw>
                        </a:effectLs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4495E"/>
                    </a:solidFill>
                  </a:tcPr>
                </a:tc>
                <a:extLst>
                  <a:ext uri="{0D108BD9-81ED-4DB2-BD59-A6C34878D82A}">
                    <a16:rowId xmlns:a16="http://schemas.microsoft.com/office/drawing/2014/main" val="1342965300"/>
                  </a:ext>
                </a:extLst>
              </a:tr>
              <a:tr h="6073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75000"/>
                              <a:lumOff val="25000"/>
                            </a:schemeClr>
                          </a:solidFill>
                        </a:rPr>
                        <a:t>In </a:t>
                      </a:r>
                      <a:r>
                        <a:rPr lang="en-US" sz="1200" u="none" dirty="0" smtClean="0">
                          <a:solidFill>
                            <a:schemeClr val="tx1">
                              <a:lumMod val="75000"/>
                              <a:lumOff val="25000"/>
                            </a:schemeClr>
                          </a:solidFill>
                        </a:rPr>
                        <a:t>the </a:t>
                      </a:r>
                      <a:r>
                        <a:rPr lang="en-US" sz="1200" u="sng" dirty="0" smtClean="0">
                          <a:solidFill>
                            <a:schemeClr val="tx1">
                              <a:lumMod val="75000"/>
                              <a:lumOff val="25000"/>
                            </a:schemeClr>
                          </a:solidFill>
                        </a:rPr>
                        <a:t>Capability Requirements Document</a:t>
                      </a:r>
                      <a:r>
                        <a:rPr lang="en-US" sz="1200" dirty="0" smtClean="0">
                          <a:solidFill>
                            <a:schemeClr val="tx1">
                              <a:lumMod val="75000"/>
                              <a:lumOff val="25000"/>
                            </a:schemeClr>
                          </a:solidFill>
                        </a:rPr>
                        <a:t>, cost should be broken out, at a minimum, between </a:t>
                      </a:r>
                      <a:r>
                        <a:rPr lang="en-US" sz="1200" b="1" dirty="0" smtClean="0">
                          <a:solidFill>
                            <a:schemeClr val="tx1">
                              <a:lumMod val="75000"/>
                              <a:lumOff val="25000"/>
                            </a:schemeClr>
                          </a:solidFill>
                        </a:rPr>
                        <a:t>Investment</a:t>
                      </a:r>
                      <a:r>
                        <a:rPr lang="en-US" sz="1200" dirty="0" smtClean="0">
                          <a:solidFill>
                            <a:schemeClr val="tx1">
                              <a:lumMod val="75000"/>
                              <a:lumOff val="25000"/>
                            </a:schemeClr>
                          </a:solidFill>
                        </a:rPr>
                        <a:t> (typically RDTE/OPA funded) and </a:t>
                      </a:r>
                      <a:r>
                        <a:rPr lang="en-US" sz="1200" b="1" dirty="0" smtClean="0">
                          <a:solidFill>
                            <a:schemeClr val="tx1">
                              <a:lumMod val="75000"/>
                              <a:lumOff val="25000"/>
                            </a:schemeClr>
                          </a:solidFill>
                        </a:rPr>
                        <a:t>Sustainment</a:t>
                      </a:r>
                      <a:r>
                        <a:rPr lang="en-US" sz="1200" dirty="0" smtClean="0">
                          <a:solidFill>
                            <a:schemeClr val="tx1">
                              <a:lumMod val="75000"/>
                              <a:lumOff val="25000"/>
                            </a:schemeClr>
                          </a:solidFill>
                        </a:rPr>
                        <a:t> (typically OMA funded), see example table below</a:t>
                      </a:r>
                    </a:p>
                  </a:txBody>
                  <a:tcPr anchor="ctr">
                    <a:lnL w="12700" cmpd="sng">
                      <a:noFill/>
                    </a:lnL>
                    <a:lnR w="12700" cmpd="sng">
                      <a:noFill/>
                    </a:lnR>
                    <a:lnT w="38100" cmpd="sng">
                      <a:noFill/>
                    </a:lnT>
                    <a:lnB w="19050" cap="flat" cmpd="sng" algn="ctr">
                      <a:solidFill>
                        <a:srgbClr val="2C3E50"/>
                      </a:solidFill>
                      <a:prstDash val="solid"/>
                      <a:round/>
                      <a:headEnd type="none" w="med" len="med"/>
                      <a:tailEnd type="none" w="med" len="med"/>
                    </a:lnB>
                    <a:lnTlToBr w="12700" cmpd="sng">
                      <a:noFill/>
                      <a:prstDash val="solid"/>
                    </a:lnTlToBr>
                    <a:lnBlToTr w="12700" cmpd="sng">
                      <a:noFill/>
                      <a:prstDash val="solid"/>
                    </a:lnBlToTr>
                    <a:solidFill>
                      <a:srgbClr val="F1F2F6"/>
                    </a:solidFill>
                  </a:tcPr>
                </a:tc>
                <a:tc>
                  <a:txBody>
                    <a:bodyPr/>
                    <a:lstStyle/>
                    <a:p>
                      <a:pPr algn="ctr"/>
                      <a:r>
                        <a:rPr lang="en-US" sz="2000" b="1" dirty="0" smtClean="0">
                          <a:solidFill>
                            <a:srgbClr val="497968"/>
                          </a:solidFill>
                          <a:effectLst>
                            <a:outerShdw blurRad="38100" dist="38100" dir="2700000" algn="tl">
                              <a:srgbClr val="000000">
                                <a:alpha val="43137"/>
                              </a:srgbClr>
                            </a:outerShdw>
                          </a:effectLst>
                        </a:rPr>
                        <a:t>✓</a:t>
                      </a:r>
                      <a:endParaRPr lang="en-US" sz="2000" b="1" dirty="0">
                        <a:solidFill>
                          <a:srgbClr val="497968"/>
                        </a:solidFill>
                        <a:effectLst>
                          <a:outerShdw blurRad="38100" dist="38100" dir="2700000" algn="tl">
                            <a:srgbClr val="000000">
                              <a:alpha val="43137"/>
                            </a:srgbClr>
                          </a:outerShdw>
                        </a:effectLst>
                      </a:endParaRPr>
                    </a:p>
                  </a:txBody>
                  <a:tcPr marT="0" marB="0" anchor="ctr">
                    <a:lnL w="12700" cmpd="sng">
                      <a:noFill/>
                    </a:lnL>
                    <a:lnR w="12700" cmpd="sng">
                      <a:noFill/>
                    </a:lnR>
                    <a:lnT w="38100" cmpd="sng">
                      <a:noFill/>
                    </a:lnT>
                    <a:lnB w="19050" cap="flat" cmpd="sng" algn="ctr">
                      <a:solidFill>
                        <a:srgbClr val="2C3E50"/>
                      </a:solidFill>
                      <a:prstDash val="solid"/>
                      <a:round/>
                      <a:headEnd type="none" w="med" len="med"/>
                      <a:tailEnd type="none" w="med" len="med"/>
                    </a:lnB>
                    <a:lnTlToBr w="12700" cmpd="sng">
                      <a:noFill/>
                      <a:prstDash val="solid"/>
                    </a:lnTlToBr>
                    <a:lnBlToTr w="12700" cmpd="sng">
                      <a:noFill/>
                      <a:prstDash val="solid"/>
                    </a:lnBlToTr>
                    <a:solidFill>
                      <a:srgbClr val="F1F2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497968"/>
                          </a:solidFill>
                          <a:effectLst>
                            <a:outerShdw blurRad="38100" dist="38100" dir="2700000" algn="tl">
                              <a:srgbClr val="000000">
                                <a:alpha val="43137"/>
                              </a:srgbClr>
                            </a:outerShdw>
                          </a:effectLst>
                        </a:rPr>
                        <a:t>✓</a:t>
                      </a:r>
                    </a:p>
                  </a:txBody>
                  <a:tcPr marT="0" marB="0" anchor="ctr">
                    <a:lnL w="12700" cmpd="sng">
                      <a:noFill/>
                    </a:lnL>
                    <a:lnR w="12700" cmpd="sng">
                      <a:noFill/>
                    </a:lnR>
                    <a:lnT w="38100" cmpd="sng">
                      <a:noFill/>
                    </a:lnT>
                    <a:lnB w="19050" cap="flat" cmpd="sng" algn="ctr">
                      <a:solidFill>
                        <a:srgbClr val="2C3E50"/>
                      </a:solidFill>
                      <a:prstDash val="solid"/>
                      <a:round/>
                      <a:headEnd type="none" w="med" len="med"/>
                      <a:tailEnd type="none" w="med" len="med"/>
                    </a:lnB>
                    <a:lnTlToBr w="12700" cmpd="sng">
                      <a:noFill/>
                      <a:prstDash val="solid"/>
                    </a:lnTlToBr>
                    <a:lnBlToTr w="12700" cmpd="sng">
                      <a:noFill/>
                      <a:prstDash val="solid"/>
                    </a:lnBlToTr>
                    <a:solidFill>
                      <a:srgbClr val="F1F2F6"/>
                    </a:solidFill>
                  </a:tcPr>
                </a:tc>
                <a:extLst>
                  <a:ext uri="{0D108BD9-81ED-4DB2-BD59-A6C34878D82A}">
                    <a16:rowId xmlns:a16="http://schemas.microsoft.com/office/drawing/2014/main" val="45823576"/>
                  </a:ext>
                </a:extLst>
              </a:tr>
              <a:tr h="6073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75000"/>
                              <a:lumOff val="25000"/>
                            </a:schemeClr>
                          </a:solidFill>
                        </a:rPr>
                        <a:t>The supporting cost estimate must contain additional cost detail below the Investment/Sustainment level. For investment and</a:t>
                      </a:r>
                      <a:r>
                        <a:rPr lang="en-US" sz="1200" baseline="0" dirty="0" smtClean="0">
                          <a:solidFill>
                            <a:schemeClr val="tx1">
                              <a:lumMod val="75000"/>
                              <a:lumOff val="25000"/>
                            </a:schemeClr>
                          </a:solidFill>
                        </a:rPr>
                        <a:t> sustainment</a:t>
                      </a:r>
                      <a:r>
                        <a:rPr lang="en-US" sz="1200" dirty="0" smtClean="0">
                          <a:solidFill>
                            <a:schemeClr val="tx1">
                              <a:lumMod val="75000"/>
                              <a:lumOff val="25000"/>
                            </a:schemeClr>
                          </a:solidFill>
                        </a:rPr>
                        <a:t>, use the ABC Approved WBS.</a:t>
                      </a:r>
                    </a:p>
                  </a:txBody>
                  <a:tcPr anchor="ctr">
                    <a:lnL w="12700" cmpd="sng">
                      <a:noFill/>
                    </a:lnL>
                    <a:lnR w="12700" cmpd="sng">
                      <a:noFill/>
                    </a:lnR>
                    <a:lnT w="19050" cap="flat" cmpd="sng" algn="ctr">
                      <a:solidFill>
                        <a:srgbClr val="2C3E50"/>
                      </a:solidFill>
                      <a:prstDash val="solid"/>
                      <a:round/>
                      <a:headEnd type="none" w="med" len="med"/>
                      <a:tailEnd type="none" w="med" len="med"/>
                    </a:lnT>
                    <a:lnB w="19050" cap="flat" cmpd="sng" algn="ctr">
                      <a:solidFill>
                        <a:srgbClr val="2C3E50"/>
                      </a:solidFill>
                      <a:prstDash val="solid"/>
                      <a:round/>
                      <a:headEnd type="none" w="med" len="med"/>
                      <a:tailEnd type="none" w="med" len="med"/>
                    </a:lnB>
                    <a:lnTlToBr w="12700" cmpd="sng">
                      <a:noFill/>
                      <a:prstDash val="solid"/>
                    </a:lnTlToBr>
                    <a:lnBlToTr w="12700" cmpd="sng">
                      <a:noFill/>
                      <a:prstDash val="solid"/>
                    </a:lnBlToTr>
                    <a:solidFill>
                      <a:srgbClr val="F1F2F6"/>
                    </a:solidFill>
                  </a:tcPr>
                </a:tc>
                <a:tc>
                  <a:txBody>
                    <a:bodyPr/>
                    <a:lstStyle/>
                    <a:p>
                      <a:pPr algn="ctr"/>
                      <a:endParaRPr lang="en-US" sz="2000" b="1" dirty="0">
                        <a:solidFill>
                          <a:srgbClr val="497968"/>
                        </a:solidFill>
                      </a:endParaRPr>
                    </a:p>
                  </a:txBody>
                  <a:tcPr marT="0" marB="0" anchor="ctr">
                    <a:lnL w="12700" cmpd="sng">
                      <a:noFill/>
                    </a:lnL>
                    <a:lnR w="12700" cmpd="sng">
                      <a:noFill/>
                    </a:lnR>
                    <a:lnT w="19050" cap="flat" cmpd="sng" algn="ctr">
                      <a:solidFill>
                        <a:srgbClr val="2C3E50"/>
                      </a:solidFill>
                      <a:prstDash val="solid"/>
                      <a:round/>
                      <a:headEnd type="none" w="med" len="med"/>
                      <a:tailEnd type="none" w="med" len="med"/>
                    </a:lnT>
                    <a:lnB w="19050" cap="flat" cmpd="sng" algn="ctr">
                      <a:solidFill>
                        <a:srgbClr val="2C3E50"/>
                      </a:solidFill>
                      <a:prstDash val="solid"/>
                      <a:round/>
                      <a:headEnd type="none" w="med" len="med"/>
                      <a:tailEnd type="none" w="med" len="med"/>
                    </a:lnB>
                    <a:lnTlToBr w="12700" cmpd="sng">
                      <a:noFill/>
                      <a:prstDash val="solid"/>
                    </a:lnTlToBr>
                    <a:lnBlToTr w="12700" cmpd="sng">
                      <a:noFill/>
                      <a:prstDash val="solid"/>
                    </a:lnBlToTr>
                    <a:solidFill>
                      <a:srgbClr val="F1F2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497968"/>
                          </a:solidFill>
                          <a:effectLst>
                            <a:outerShdw blurRad="38100" dist="38100" dir="2700000" algn="tl">
                              <a:srgbClr val="000000">
                                <a:alpha val="43137"/>
                              </a:srgbClr>
                            </a:outerShdw>
                          </a:effectLst>
                        </a:rPr>
                        <a:t>✓</a:t>
                      </a:r>
                    </a:p>
                  </a:txBody>
                  <a:tcPr marT="0" marB="0" anchor="ctr">
                    <a:lnL w="12700" cmpd="sng">
                      <a:noFill/>
                    </a:lnL>
                    <a:lnR w="12700" cmpd="sng">
                      <a:noFill/>
                    </a:lnR>
                    <a:lnT w="19050" cap="flat" cmpd="sng" algn="ctr">
                      <a:solidFill>
                        <a:srgbClr val="2C3E50"/>
                      </a:solidFill>
                      <a:prstDash val="solid"/>
                      <a:round/>
                      <a:headEnd type="none" w="med" len="med"/>
                      <a:tailEnd type="none" w="med" len="med"/>
                    </a:lnT>
                    <a:lnB w="19050" cap="flat" cmpd="sng" algn="ctr">
                      <a:solidFill>
                        <a:srgbClr val="2C3E50"/>
                      </a:solidFill>
                      <a:prstDash val="solid"/>
                      <a:round/>
                      <a:headEnd type="none" w="med" len="med"/>
                      <a:tailEnd type="none" w="med" len="med"/>
                    </a:lnB>
                    <a:lnTlToBr w="12700" cmpd="sng">
                      <a:noFill/>
                      <a:prstDash val="solid"/>
                    </a:lnTlToBr>
                    <a:lnBlToTr w="12700" cmpd="sng">
                      <a:noFill/>
                      <a:prstDash val="solid"/>
                    </a:lnBlToTr>
                    <a:solidFill>
                      <a:srgbClr val="F1F2F6"/>
                    </a:solidFill>
                  </a:tcPr>
                </a:tc>
                <a:extLst>
                  <a:ext uri="{0D108BD9-81ED-4DB2-BD59-A6C34878D82A}">
                    <a16:rowId xmlns:a16="http://schemas.microsoft.com/office/drawing/2014/main" val="2901424364"/>
                  </a:ext>
                </a:extLst>
              </a:tr>
              <a:tr h="780911">
                <a:tc>
                  <a:txBody>
                    <a:bodyPr/>
                    <a:lstStyle/>
                    <a:p>
                      <a:r>
                        <a:rPr lang="en-US" sz="1200" dirty="0" smtClean="0">
                          <a:solidFill>
                            <a:schemeClr val="tx1">
                              <a:lumMod val="75000"/>
                              <a:lumOff val="25000"/>
                            </a:schemeClr>
                          </a:solidFill>
                        </a:rPr>
                        <a:t>The estimate should be developed in Automated Cost Estimating Integrated Tools (ACEIT) </a:t>
                      </a:r>
                      <a:r>
                        <a:rPr lang="en-US" sz="1200" u="sng" dirty="0" smtClean="0">
                          <a:solidFill>
                            <a:schemeClr val="tx1">
                              <a:lumMod val="75000"/>
                              <a:lumOff val="25000"/>
                            </a:schemeClr>
                          </a:solidFill>
                        </a:rPr>
                        <a:t>or</a:t>
                      </a:r>
                      <a:r>
                        <a:rPr lang="en-US" sz="1200" dirty="0" smtClean="0">
                          <a:solidFill>
                            <a:schemeClr val="tx1">
                              <a:lumMod val="75000"/>
                              <a:lumOff val="25000"/>
                            </a:schemeClr>
                          </a:solidFill>
                        </a:rPr>
                        <a:t> MS Excel </a:t>
                      </a:r>
                      <a:r>
                        <a:rPr lang="en-US" sz="1200" b="1" u="sng" dirty="0" smtClean="0">
                          <a:solidFill>
                            <a:schemeClr val="tx1">
                              <a:lumMod val="75000"/>
                              <a:lumOff val="25000"/>
                            </a:schemeClr>
                          </a:solidFill>
                        </a:rPr>
                        <a:t>with formulas</a:t>
                      </a:r>
                      <a:r>
                        <a:rPr lang="en-US" sz="1200" b="1" u="none" dirty="0" smtClean="0">
                          <a:solidFill>
                            <a:schemeClr val="tx1">
                              <a:lumMod val="75000"/>
                              <a:lumOff val="25000"/>
                            </a:schemeClr>
                          </a:solidFill>
                        </a:rPr>
                        <a:t>.</a:t>
                      </a:r>
                    </a:p>
                    <a:p>
                      <a:pPr marL="457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chemeClr val="tx1">
                              <a:lumMod val="75000"/>
                              <a:lumOff val="25000"/>
                            </a:schemeClr>
                          </a:solidFill>
                        </a:rPr>
                        <a:t>Estimate should be fully documented within ACEIT or excel to include </a:t>
                      </a:r>
                      <a:r>
                        <a:rPr lang="en-US" sz="1200" b="1" dirty="0" smtClean="0">
                          <a:solidFill>
                            <a:schemeClr val="tx1">
                              <a:lumMod val="75000"/>
                              <a:lumOff val="25000"/>
                            </a:schemeClr>
                          </a:solidFill>
                        </a:rPr>
                        <a:t>methodology, data sources, ground rules, and assumptions</a:t>
                      </a:r>
                      <a:endParaRPr lang="en-US" sz="1200" dirty="0" smtClean="0">
                        <a:solidFill>
                          <a:schemeClr val="tx1">
                            <a:lumMod val="75000"/>
                            <a:lumOff val="25000"/>
                          </a:schemeClr>
                        </a:solidFill>
                      </a:endParaRPr>
                    </a:p>
                  </a:txBody>
                  <a:tcPr anchor="ctr">
                    <a:lnL w="12700" cmpd="sng">
                      <a:noFill/>
                    </a:lnL>
                    <a:lnR w="12700" cmpd="sng">
                      <a:noFill/>
                    </a:lnR>
                    <a:lnT w="19050" cap="flat" cmpd="sng" algn="ctr">
                      <a:solidFill>
                        <a:srgbClr val="2C3E50"/>
                      </a:solidFill>
                      <a:prstDash val="solid"/>
                      <a:round/>
                      <a:headEnd type="none" w="med" len="med"/>
                      <a:tailEnd type="none" w="med" len="med"/>
                    </a:lnT>
                    <a:lnB w="19050" cap="flat" cmpd="sng" algn="ctr">
                      <a:solidFill>
                        <a:srgbClr val="2C3E50"/>
                      </a:solidFill>
                      <a:prstDash val="solid"/>
                      <a:round/>
                      <a:headEnd type="none" w="med" len="med"/>
                      <a:tailEnd type="none" w="med" len="med"/>
                    </a:lnB>
                    <a:lnTlToBr w="12700" cmpd="sng">
                      <a:noFill/>
                      <a:prstDash val="solid"/>
                    </a:lnTlToBr>
                    <a:lnBlToTr w="12700" cmpd="sng">
                      <a:noFill/>
                      <a:prstDash val="solid"/>
                    </a:lnBlToTr>
                    <a:solidFill>
                      <a:srgbClr val="F1F2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497968"/>
                          </a:solidFill>
                          <a:effectLst>
                            <a:outerShdw blurRad="38100" dist="38100" dir="2700000" algn="tl">
                              <a:srgbClr val="000000">
                                <a:alpha val="43137"/>
                              </a:srgbClr>
                            </a:outerShdw>
                          </a:effectLst>
                          <a:uLnTx/>
                          <a:uFillTx/>
                          <a:latin typeface="Calibri"/>
                          <a:ea typeface="+mn-ea"/>
                          <a:cs typeface="+mn-cs"/>
                        </a:rPr>
                        <a:t>✓</a:t>
                      </a:r>
                      <a:endParaRPr kumimoji="0" lang="en-US" sz="2000" b="1" i="0" u="none" strike="noStrike" kern="1200" cap="none" spc="0" normalizeH="0" baseline="0" noProof="0" dirty="0">
                        <a:ln>
                          <a:noFill/>
                        </a:ln>
                        <a:solidFill>
                          <a:srgbClr val="497968"/>
                        </a:solidFill>
                        <a:effectLst>
                          <a:outerShdw blurRad="38100" dist="38100" dir="2700000" algn="tl">
                            <a:srgbClr val="000000">
                              <a:alpha val="43137"/>
                            </a:srgbClr>
                          </a:outerShdw>
                        </a:effectLst>
                        <a:uLnTx/>
                        <a:uFillTx/>
                        <a:latin typeface="Calibri"/>
                        <a:ea typeface="+mn-ea"/>
                        <a:cs typeface="+mn-cs"/>
                      </a:endParaRPr>
                    </a:p>
                  </a:txBody>
                  <a:tcPr marT="0" marB="0" anchor="ctr">
                    <a:lnL w="12700" cmpd="sng">
                      <a:noFill/>
                    </a:lnL>
                    <a:lnR w="12700" cmpd="sng">
                      <a:noFill/>
                    </a:lnR>
                    <a:lnT w="19050" cap="flat" cmpd="sng" algn="ctr">
                      <a:solidFill>
                        <a:srgbClr val="2C3E50"/>
                      </a:solidFill>
                      <a:prstDash val="solid"/>
                      <a:round/>
                      <a:headEnd type="none" w="med" len="med"/>
                      <a:tailEnd type="none" w="med" len="med"/>
                    </a:lnT>
                    <a:lnB w="19050" cap="flat" cmpd="sng" algn="ctr">
                      <a:solidFill>
                        <a:srgbClr val="2C3E50"/>
                      </a:solidFill>
                      <a:prstDash val="solid"/>
                      <a:round/>
                      <a:headEnd type="none" w="med" len="med"/>
                      <a:tailEnd type="none" w="med" len="med"/>
                    </a:lnB>
                    <a:lnTlToBr w="12700" cmpd="sng">
                      <a:noFill/>
                      <a:prstDash val="solid"/>
                    </a:lnTlToBr>
                    <a:lnBlToTr w="12700" cmpd="sng">
                      <a:noFill/>
                      <a:prstDash val="solid"/>
                    </a:lnBlToTr>
                    <a:solidFill>
                      <a:srgbClr val="F1F2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497968"/>
                          </a:solidFill>
                          <a:effectLst>
                            <a:outerShdw blurRad="38100" dist="38100" dir="2700000" algn="tl">
                              <a:srgbClr val="000000">
                                <a:alpha val="43137"/>
                              </a:srgbClr>
                            </a:outerShdw>
                          </a:effectLst>
                          <a:uLnTx/>
                          <a:uFillTx/>
                          <a:latin typeface="Calibri"/>
                          <a:ea typeface="+mn-ea"/>
                          <a:cs typeface="+mn-cs"/>
                        </a:rPr>
                        <a:t>✓</a:t>
                      </a:r>
                      <a:endParaRPr kumimoji="0" lang="en-US" sz="2000" b="1" i="0" u="none" strike="noStrike" kern="1200" cap="none" spc="0" normalizeH="0" baseline="0" noProof="0" dirty="0">
                        <a:ln>
                          <a:noFill/>
                        </a:ln>
                        <a:solidFill>
                          <a:srgbClr val="497968"/>
                        </a:solidFill>
                        <a:effectLst>
                          <a:outerShdw blurRad="38100" dist="38100" dir="2700000" algn="tl">
                            <a:srgbClr val="000000">
                              <a:alpha val="43137"/>
                            </a:srgbClr>
                          </a:outerShdw>
                        </a:effectLst>
                        <a:uLnTx/>
                        <a:uFillTx/>
                        <a:latin typeface="Calibri"/>
                        <a:ea typeface="+mn-ea"/>
                        <a:cs typeface="+mn-cs"/>
                      </a:endParaRPr>
                    </a:p>
                  </a:txBody>
                  <a:tcPr marT="0" marB="0" anchor="ctr">
                    <a:lnL w="12700" cmpd="sng">
                      <a:noFill/>
                    </a:lnL>
                    <a:lnR w="12700" cmpd="sng">
                      <a:noFill/>
                    </a:lnR>
                    <a:lnT w="19050" cap="flat" cmpd="sng" algn="ctr">
                      <a:solidFill>
                        <a:srgbClr val="2C3E50"/>
                      </a:solidFill>
                      <a:prstDash val="solid"/>
                      <a:round/>
                      <a:headEnd type="none" w="med" len="med"/>
                      <a:tailEnd type="none" w="med" len="med"/>
                    </a:lnT>
                    <a:lnB w="19050" cap="flat" cmpd="sng" algn="ctr">
                      <a:solidFill>
                        <a:srgbClr val="2C3E50"/>
                      </a:solidFill>
                      <a:prstDash val="solid"/>
                      <a:round/>
                      <a:headEnd type="none" w="med" len="med"/>
                      <a:tailEnd type="none" w="med" len="med"/>
                    </a:lnB>
                    <a:lnTlToBr w="12700" cmpd="sng">
                      <a:noFill/>
                      <a:prstDash val="solid"/>
                    </a:lnTlToBr>
                    <a:lnBlToTr w="12700" cmpd="sng">
                      <a:noFill/>
                      <a:prstDash val="solid"/>
                    </a:lnBlToTr>
                    <a:solidFill>
                      <a:srgbClr val="F1F2F6"/>
                    </a:solidFill>
                  </a:tcPr>
                </a:tc>
                <a:extLst>
                  <a:ext uri="{0D108BD9-81ED-4DB2-BD59-A6C34878D82A}">
                    <a16:rowId xmlns:a16="http://schemas.microsoft.com/office/drawing/2014/main" val="2534301745"/>
                  </a:ext>
                </a:extLst>
              </a:tr>
              <a:tr h="2892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75000"/>
                              <a:lumOff val="25000"/>
                            </a:schemeClr>
                          </a:solidFill>
                        </a:rPr>
                        <a:t>The estimate should be </a:t>
                      </a:r>
                      <a:r>
                        <a:rPr lang="en-US" sz="1200" b="1" dirty="0" smtClean="0">
                          <a:solidFill>
                            <a:schemeClr val="tx1">
                              <a:lumMod val="75000"/>
                              <a:lumOff val="25000"/>
                            </a:schemeClr>
                          </a:solidFill>
                        </a:rPr>
                        <a:t>time-phased</a:t>
                      </a:r>
                      <a:r>
                        <a:rPr lang="en-US" sz="1200" dirty="0" smtClean="0">
                          <a:solidFill>
                            <a:schemeClr val="tx1">
                              <a:lumMod val="75000"/>
                              <a:lumOff val="25000"/>
                            </a:schemeClr>
                          </a:solidFill>
                        </a:rPr>
                        <a:t> with costs broken out by year</a:t>
                      </a:r>
                    </a:p>
                  </a:txBody>
                  <a:tcPr anchor="ctr">
                    <a:lnL w="12700" cmpd="sng">
                      <a:noFill/>
                    </a:lnL>
                    <a:lnR w="12700" cmpd="sng">
                      <a:noFill/>
                    </a:lnR>
                    <a:lnT w="19050" cap="flat" cmpd="sng" algn="ctr">
                      <a:solidFill>
                        <a:srgbClr val="2C3E50"/>
                      </a:solidFill>
                      <a:prstDash val="solid"/>
                      <a:round/>
                      <a:headEnd type="none" w="med" len="med"/>
                      <a:tailEnd type="none" w="med" len="med"/>
                    </a:lnT>
                    <a:lnB w="19050" cap="flat" cmpd="sng" algn="ctr">
                      <a:solidFill>
                        <a:srgbClr val="2C3E50"/>
                      </a:solidFill>
                      <a:prstDash val="solid"/>
                      <a:round/>
                      <a:headEnd type="none" w="med" len="med"/>
                      <a:tailEnd type="none" w="med" len="med"/>
                    </a:lnB>
                    <a:lnTlToBr w="12700" cmpd="sng">
                      <a:noFill/>
                      <a:prstDash val="solid"/>
                    </a:lnTlToBr>
                    <a:lnBlToTr w="12700" cmpd="sng">
                      <a:noFill/>
                      <a:prstDash val="solid"/>
                    </a:lnBlToTr>
                    <a:solidFill>
                      <a:srgbClr val="F1F2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smtClean="0">
                          <a:ln>
                            <a:noFill/>
                          </a:ln>
                          <a:solidFill>
                            <a:srgbClr val="497968"/>
                          </a:solidFill>
                          <a:effectLst>
                            <a:outerShdw blurRad="38100" dist="38100" dir="2700000" algn="tl">
                              <a:srgbClr val="000000">
                                <a:alpha val="43137"/>
                              </a:srgbClr>
                            </a:outerShdw>
                          </a:effectLst>
                          <a:uLnTx/>
                          <a:uFillTx/>
                          <a:latin typeface="Calibri"/>
                          <a:ea typeface="+mn-ea"/>
                          <a:cs typeface="+mn-cs"/>
                        </a:rPr>
                        <a:t>✓</a:t>
                      </a:r>
                      <a:endParaRPr kumimoji="0" lang="en-US" sz="2000" b="1" i="0" u="none" strike="noStrike" kern="1200" cap="none" spc="0" normalizeH="0" baseline="0" noProof="0" dirty="0">
                        <a:ln>
                          <a:noFill/>
                        </a:ln>
                        <a:solidFill>
                          <a:srgbClr val="497968"/>
                        </a:solidFill>
                        <a:effectLst>
                          <a:outerShdw blurRad="38100" dist="38100" dir="2700000" algn="tl">
                            <a:srgbClr val="000000">
                              <a:alpha val="43137"/>
                            </a:srgbClr>
                          </a:outerShdw>
                        </a:effectLst>
                        <a:uLnTx/>
                        <a:uFillTx/>
                        <a:latin typeface="Calibri"/>
                        <a:ea typeface="+mn-ea"/>
                        <a:cs typeface="+mn-cs"/>
                      </a:endParaRPr>
                    </a:p>
                  </a:txBody>
                  <a:tcPr marT="0" marB="0" anchor="ctr">
                    <a:lnL w="12700" cmpd="sng">
                      <a:noFill/>
                    </a:lnL>
                    <a:lnR w="12700" cmpd="sng">
                      <a:noFill/>
                    </a:lnR>
                    <a:lnT w="19050" cap="flat" cmpd="sng" algn="ctr">
                      <a:solidFill>
                        <a:srgbClr val="2C3E50"/>
                      </a:solidFill>
                      <a:prstDash val="solid"/>
                      <a:round/>
                      <a:headEnd type="none" w="med" len="med"/>
                      <a:tailEnd type="none" w="med" len="med"/>
                    </a:lnT>
                    <a:lnB w="19050" cap="flat" cmpd="sng" algn="ctr">
                      <a:solidFill>
                        <a:srgbClr val="2C3E50"/>
                      </a:solidFill>
                      <a:prstDash val="solid"/>
                      <a:round/>
                      <a:headEnd type="none" w="med" len="med"/>
                      <a:tailEnd type="none" w="med" len="med"/>
                    </a:lnB>
                    <a:lnTlToBr w="12700" cmpd="sng">
                      <a:noFill/>
                      <a:prstDash val="solid"/>
                    </a:lnTlToBr>
                    <a:lnBlToTr w="12700" cmpd="sng">
                      <a:noFill/>
                      <a:prstDash val="solid"/>
                    </a:lnBlToTr>
                    <a:solidFill>
                      <a:srgbClr val="F1F2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497968"/>
                          </a:solidFill>
                          <a:effectLst>
                            <a:outerShdw blurRad="38100" dist="38100" dir="2700000" algn="tl">
                              <a:srgbClr val="000000">
                                <a:alpha val="43137"/>
                              </a:srgbClr>
                            </a:outerShdw>
                          </a:effectLst>
                          <a:uLnTx/>
                          <a:uFillTx/>
                          <a:latin typeface="Calibri"/>
                          <a:ea typeface="+mn-ea"/>
                          <a:cs typeface="+mn-cs"/>
                        </a:rPr>
                        <a:t>✓</a:t>
                      </a:r>
                      <a:endParaRPr kumimoji="0" lang="en-US" sz="2000" b="1" i="0" u="none" strike="noStrike" kern="1200" cap="none" spc="0" normalizeH="0" baseline="0" noProof="0" dirty="0">
                        <a:ln>
                          <a:noFill/>
                        </a:ln>
                        <a:solidFill>
                          <a:srgbClr val="497968"/>
                        </a:solidFill>
                        <a:effectLst>
                          <a:outerShdw blurRad="38100" dist="38100" dir="2700000" algn="tl">
                            <a:srgbClr val="000000">
                              <a:alpha val="43137"/>
                            </a:srgbClr>
                          </a:outerShdw>
                        </a:effectLst>
                        <a:uLnTx/>
                        <a:uFillTx/>
                        <a:latin typeface="Calibri"/>
                        <a:ea typeface="+mn-ea"/>
                        <a:cs typeface="+mn-cs"/>
                      </a:endParaRPr>
                    </a:p>
                  </a:txBody>
                  <a:tcPr marT="0" marB="0" anchor="ctr">
                    <a:lnL w="12700" cmpd="sng">
                      <a:noFill/>
                    </a:lnL>
                    <a:lnR w="12700" cmpd="sng">
                      <a:noFill/>
                    </a:lnR>
                    <a:lnT w="19050" cap="flat" cmpd="sng" algn="ctr">
                      <a:solidFill>
                        <a:srgbClr val="2C3E50"/>
                      </a:solidFill>
                      <a:prstDash val="solid"/>
                      <a:round/>
                      <a:headEnd type="none" w="med" len="med"/>
                      <a:tailEnd type="none" w="med" len="med"/>
                    </a:lnT>
                    <a:lnB w="19050" cap="flat" cmpd="sng" algn="ctr">
                      <a:solidFill>
                        <a:srgbClr val="2C3E50"/>
                      </a:solidFill>
                      <a:prstDash val="solid"/>
                      <a:round/>
                      <a:headEnd type="none" w="med" len="med"/>
                      <a:tailEnd type="none" w="med" len="med"/>
                    </a:lnB>
                    <a:lnTlToBr w="12700" cmpd="sng">
                      <a:noFill/>
                      <a:prstDash val="solid"/>
                    </a:lnTlToBr>
                    <a:lnBlToTr w="12700" cmpd="sng">
                      <a:noFill/>
                      <a:prstDash val="solid"/>
                    </a:lnBlToTr>
                    <a:solidFill>
                      <a:srgbClr val="F1F2F6"/>
                    </a:solidFill>
                  </a:tcPr>
                </a:tc>
                <a:extLst>
                  <a:ext uri="{0D108BD9-81ED-4DB2-BD59-A6C34878D82A}">
                    <a16:rowId xmlns:a16="http://schemas.microsoft.com/office/drawing/2014/main" val="2509669492"/>
                  </a:ext>
                </a:extLst>
              </a:tr>
              <a:tr h="2892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75000"/>
                              <a:lumOff val="25000"/>
                            </a:schemeClr>
                          </a:solidFill>
                        </a:rPr>
                        <a:t>The estimate should cover the expected </a:t>
                      </a:r>
                      <a:r>
                        <a:rPr lang="en-US" sz="1200" b="1" dirty="0" smtClean="0">
                          <a:solidFill>
                            <a:schemeClr val="tx1">
                              <a:lumMod val="75000"/>
                              <a:lumOff val="25000"/>
                            </a:schemeClr>
                          </a:solidFill>
                        </a:rPr>
                        <a:t>lifecycle</a:t>
                      </a:r>
                      <a:r>
                        <a:rPr lang="en-US" sz="1200" dirty="0" smtClean="0">
                          <a:solidFill>
                            <a:schemeClr val="tx1">
                              <a:lumMod val="75000"/>
                              <a:lumOff val="25000"/>
                            </a:schemeClr>
                          </a:solidFill>
                        </a:rPr>
                        <a:t> of the program </a:t>
                      </a:r>
                    </a:p>
                  </a:txBody>
                  <a:tcPr anchor="ctr">
                    <a:lnL w="12700" cmpd="sng">
                      <a:noFill/>
                    </a:lnL>
                    <a:lnR w="12700" cmpd="sng">
                      <a:noFill/>
                    </a:lnR>
                    <a:lnT w="19050" cap="flat" cmpd="sng" algn="ctr">
                      <a:solidFill>
                        <a:srgbClr val="2C3E50"/>
                      </a:solidFill>
                      <a:prstDash val="solid"/>
                      <a:round/>
                      <a:headEnd type="none" w="med" len="med"/>
                      <a:tailEnd type="none" w="med" len="med"/>
                    </a:lnT>
                    <a:lnB w="19050" cap="flat" cmpd="sng" algn="ctr">
                      <a:solidFill>
                        <a:srgbClr val="2C3E50"/>
                      </a:solidFill>
                      <a:prstDash val="solid"/>
                      <a:round/>
                      <a:headEnd type="none" w="med" len="med"/>
                      <a:tailEnd type="none" w="med" len="med"/>
                    </a:lnB>
                    <a:lnTlToBr w="12700" cmpd="sng">
                      <a:noFill/>
                      <a:prstDash val="solid"/>
                    </a:lnTlToBr>
                    <a:lnBlToTr w="12700" cmpd="sng">
                      <a:noFill/>
                      <a:prstDash val="solid"/>
                    </a:lnBlToTr>
                    <a:solidFill>
                      <a:srgbClr val="F1F2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497968"/>
                          </a:solidFill>
                          <a:effectLst>
                            <a:outerShdw blurRad="38100" dist="38100" dir="2700000" algn="tl">
                              <a:srgbClr val="000000">
                                <a:alpha val="43137"/>
                              </a:srgbClr>
                            </a:outerShdw>
                          </a:effectLst>
                          <a:uLnTx/>
                          <a:uFillTx/>
                          <a:latin typeface="Calibri"/>
                          <a:ea typeface="+mn-ea"/>
                          <a:cs typeface="+mn-cs"/>
                        </a:rPr>
                        <a:t>✓</a:t>
                      </a:r>
                      <a:endParaRPr kumimoji="0" lang="en-US" sz="2000" b="1" i="0" u="none" strike="noStrike" kern="1200" cap="none" spc="0" normalizeH="0" baseline="0" noProof="0" dirty="0">
                        <a:ln>
                          <a:noFill/>
                        </a:ln>
                        <a:solidFill>
                          <a:srgbClr val="497968"/>
                        </a:solidFill>
                        <a:effectLst>
                          <a:outerShdw blurRad="38100" dist="38100" dir="2700000" algn="tl">
                            <a:srgbClr val="000000">
                              <a:alpha val="43137"/>
                            </a:srgbClr>
                          </a:outerShdw>
                        </a:effectLst>
                        <a:uLnTx/>
                        <a:uFillTx/>
                        <a:latin typeface="Calibri"/>
                        <a:ea typeface="+mn-ea"/>
                        <a:cs typeface="+mn-cs"/>
                      </a:endParaRPr>
                    </a:p>
                  </a:txBody>
                  <a:tcPr marT="0" marB="0" anchor="ctr">
                    <a:lnL w="12700" cmpd="sng">
                      <a:noFill/>
                    </a:lnL>
                    <a:lnR w="12700" cmpd="sng">
                      <a:noFill/>
                    </a:lnR>
                    <a:lnT w="19050" cap="flat" cmpd="sng" algn="ctr">
                      <a:solidFill>
                        <a:srgbClr val="2C3E50"/>
                      </a:solidFill>
                      <a:prstDash val="solid"/>
                      <a:round/>
                      <a:headEnd type="none" w="med" len="med"/>
                      <a:tailEnd type="none" w="med" len="med"/>
                    </a:lnT>
                    <a:lnB w="19050" cap="flat" cmpd="sng" algn="ctr">
                      <a:solidFill>
                        <a:srgbClr val="2C3E50"/>
                      </a:solidFill>
                      <a:prstDash val="solid"/>
                      <a:round/>
                      <a:headEnd type="none" w="med" len="med"/>
                      <a:tailEnd type="none" w="med" len="med"/>
                    </a:lnB>
                    <a:lnTlToBr w="12700" cmpd="sng">
                      <a:noFill/>
                      <a:prstDash val="solid"/>
                    </a:lnTlToBr>
                    <a:lnBlToTr w="12700" cmpd="sng">
                      <a:noFill/>
                      <a:prstDash val="solid"/>
                    </a:lnBlToTr>
                    <a:solidFill>
                      <a:srgbClr val="F1F2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497968"/>
                          </a:solidFill>
                          <a:effectLst>
                            <a:outerShdw blurRad="38100" dist="38100" dir="2700000" algn="tl">
                              <a:srgbClr val="000000">
                                <a:alpha val="43137"/>
                              </a:srgbClr>
                            </a:outerShdw>
                          </a:effectLst>
                          <a:uLnTx/>
                          <a:uFillTx/>
                          <a:latin typeface="Calibri"/>
                          <a:ea typeface="+mn-ea"/>
                          <a:cs typeface="+mn-cs"/>
                        </a:rPr>
                        <a:t>✓</a:t>
                      </a:r>
                      <a:endParaRPr kumimoji="0" lang="en-US" sz="2000" b="1" i="0" u="none" strike="noStrike" kern="1200" cap="none" spc="0" normalizeH="0" baseline="0" noProof="0" dirty="0">
                        <a:ln>
                          <a:noFill/>
                        </a:ln>
                        <a:solidFill>
                          <a:srgbClr val="497968"/>
                        </a:solidFill>
                        <a:effectLst>
                          <a:outerShdw blurRad="38100" dist="38100" dir="2700000" algn="tl">
                            <a:srgbClr val="000000">
                              <a:alpha val="43137"/>
                            </a:srgbClr>
                          </a:outerShdw>
                        </a:effectLst>
                        <a:uLnTx/>
                        <a:uFillTx/>
                        <a:latin typeface="Calibri"/>
                        <a:ea typeface="+mn-ea"/>
                        <a:cs typeface="+mn-cs"/>
                      </a:endParaRPr>
                    </a:p>
                  </a:txBody>
                  <a:tcPr marT="0" marB="0" anchor="ctr">
                    <a:lnL w="12700" cmpd="sng">
                      <a:noFill/>
                    </a:lnL>
                    <a:lnR w="12700" cmpd="sng">
                      <a:noFill/>
                    </a:lnR>
                    <a:lnT w="19050" cap="flat" cmpd="sng" algn="ctr">
                      <a:solidFill>
                        <a:srgbClr val="2C3E50"/>
                      </a:solidFill>
                      <a:prstDash val="solid"/>
                      <a:round/>
                      <a:headEnd type="none" w="med" len="med"/>
                      <a:tailEnd type="none" w="med" len="med"/>
                    </a:lnT>
                    <a:lnB w="19050" cap="flat" cmpd="sng" algn="ctr">
                      <a:solidFill>
                        <a:srgbClr val="2C3E50"/>
                      </a:solidFill>
                      <a:prstDash val="solid"/>
                      <a:round/>
                      <a:headEnd type="none" w="med" len="med"/>
                      <a:tailEnd type="none" w="med" len="med"/>
                    </a:lnB>
                    <a:lnTlToBr w="12700" cmpd="sng">
                      <a:noFill/>
                      <a:prstDash val="solid"/>
                    </a:lnTlToBr>
                    <a:lnBlToTr w="12700" cmpd="sng">
                      <a:noFill/>
                      <a:prstDash val="solid"/>
                    </a:lnBlToTr>
                    <a:solidFill>
                      <a:srgbClr val="F1F2F6"/>
                    </a:solidFill>
                  </a:tcPr>
                </a:tc>
                <a:extLst>
                  <a:ext uri="{0D108BD9-81ED-4DB2-BD59-A6C34878D82A}">
                    <a16:rowId xmlns:a16="http://schemas.microsoft.com/office/drawing/2014/main" val="432133558"/>
                  </a:ext>
                </a:extLst>
              </a:tr>
              <a:tr h="2892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75000"/>
                              <a:lumOff val="25000"/>
                            </a:schemeClr>
                          </a:solidFill>
                        </a:rPr>
                        <a:t>The estimate should be </a:t>
                      </a:r>
                      <a:r>
                        <a:rPr lang="en-US" sz="1200" b="1" dirty="0" smtClean="0">
                          <a:solidFill>
                            <a:schemeClr val="tx1">
                              <a:lumMod val="75000"/>
                              <a:lumOff val="25000"/>
                            </a:schemeClr>
                          </a:solidFill>
                        </a:rPr>
                        <a:t>comprehensive</a:t>
                      </a:r>
                      <a:r>
                        <a:rPr lang="en-US" sz="1200" dirty="0" smtClean="0">
                          <a:solidFill>
                            <a:schemeClr val="tx1">
                              <a:lumMod val="75000"/>
                              <a:lumOff val="25000"/>
                            </a:schemeClr>
                          </a:solidFill>
                        </a:rPr>
                        <a:t> and include all relevant costs </a:t>
                      </a:r>
                    </a:p>
                  </a:txBody>
                  <a:tcPr anchor="ctr">
                    <a:lnL w="12700" cmpd="sng">
                      <a:noFill/>
                    </a:lnL>
                    <a:lnR w="12700" cmpd="sng">
                      <a:noFill/>
                    </a:lnR>
                    <a:lnT w="19050" cap="flat" cmpd="sng" algn="ctr">
                      <a:solidFill>
                        <a:srgbClr val="2C3E50"/>
                      </a:solidFill>
                      <a:prstDash val="solid"/>
                      <a:round/>
                      <a:headEnd type="none" w="med" len="med"/>
                      <a:tailEnd type="none" w="med" len="med"/>
                    </a:lnT>
                    <a:lnB w="19050" cap="flat" cmpd="sng" algn="ctr">
                      <a:solidFill>
                        <a:srgbClr val="2C3E50"/>
                      </a:solidFill>
                      <a:prstDash val="solid"/>
                      <a:round/>
                      <a:headEnd type="none" w="med" len="med"/>
                      <a:tailEnd type="none" w="med" len="med"/>
                    </a:lnB>
                    <a:lnTlToBr w="12700" cmpd="sng">
                      <a:noFill/>
                      <a:prstDash val="solid"/>
                    </a:lnTlToBr>
                    <a:lnBlToTr w="12700" cmpd="sng">
                      <a:noFill/>
                      <a:prstDash val="solid"/>
                    </a:lnBlToTr>
                    <a:solidFill>
                      <a:srgbClr val="F1F2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smtClean="0">
                          <a:ln>
                            <a:noFill/>
                          </a:ln>
                          <a:solidFill>
                            <a:srgbClr val="497968"/>
                          </a:solidFill>
                          <a:effectLst>
                            <a:outerShdw blurRad="38100" dist="38100" dir="2700000" algn="tl">
                              <a:srgbClr val="000000">
                                <a:alpha val="43137"/>
                              </a:srgbClr>
                            </a:outerShdw>
                          </a:effectLst>
                          <a:uLnTx/>
                          <a:uFillTx/>
                          <a:latin typeface="Calibri"/>
                          <a:ea typeface="+mn-ea"/>
                          <a:cs typeface="+mn-cs"/>
                        </a:rPr>
                        <a:t>✓</a:t>
                      </a:r>
                      <a:endParaRPr kumimoji="0" lang="en-US" sz="2000" b="1" i="0" u="none" strike="noStrike" kern="1200" cap="none" spc="0" normalizeH="0" baseline="0" noProof="0" dirty="0">
                        <a:ln>
                          <a:noFill/>
                        </a:ln>
                        <a:solidFill>
                          <a:srgbClr val="497968"/>
                        </a:solidFill>
                        <a:effectLst>
                          <a:outerShdw blurRad="38100" dist="38100" dir="2700000" algn="tl">
                            <a:srgbClr val="000000">
                              <a:alpha val="43137"/>
                            </a:srgbClr>
                          </a:outerShdw>
                        </a:effectLst>
                        <a:uLnTx/>
                        <a:uFillTx/>
                        <a:latin typeface="Calibri"/>
                        <a:ea typeface="+mn-ea"/>
                        <a:cs typeface="+mn-cs"/>
                      </a:endParaRPr>
                    </a:p>
                  </a:txBody>
                  <a:tcPr marT="0" marB="0" anchor="ctr">
                    <a:lnL w="12700" cmpd="sng">
                      <a:noFill/>
                    </a:lnL>
                    <a:lnR w="12700" cmpd="sng">
                      <a:noFill/>
                    </a:lnR>
                    <a:lnT w="19050" cap="flat" cmpd="sng" algn="ctr">
                      <a:solidFill>
                        <a:srgbClr val="2C3E50"/>
                      </a:solidFill>
                      <a:prstDash val="solid"/>
                      <a:round/>
                      <a:headEnd type="none" w="med" len="med"/>
                      <a:tailEnd type="none" w="med" len="med"/>
                    </a:lnT>
                    <a:lnB w="19050" cap="flat" cmpd="sng" algn="ctr">
                      <a:solidFill>
                        <a:srgbClr val="2C3E50"/>
                      </a:solidFill>
                      <a:prstDash val="solid"/>
                      <a:round/>
                      <a:headEnd type="none" w="med" len="med"/>
                      <a:tailEnd type="none" w="med" len="med"/>
                    </a:lnB>
                    <a:lnTlToBr w="12700" cmpd="sng">
                      <a:noFill/>
                      <a:prstDash val="solid"/>
                    </a:lnTlToBr>
                    <a:lnBlToTr w="12700" cmpd="sng">
                      <a:noFill/>
                      <a:prstDash val="solid"/>
                    </a:lnBlToTr>
                    <a:solidFill>
                      <a:srgbClr val="F1F2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497968"/>
                          </a:solidFill>
                          <a:effectLst>
                            <a:outerShdw blurRad="38100" dist="38100" dir="2700000" algn="tl">
                              <a:srgbClr val="000000">
                                <a:alpha val="43137"/>
                              </a:srgbClr>
                            </a:outerShdw>
                          </a:effectLst>
                          <a:uLnTx/>
                          <a:uFillTx/>
                          <a:latin typeface="Calibri"/>
                          <a:ea typeface="+mn-ea"/>
                          <a:cs typeface="+mn-cs"/>
                        </a:rPr>
                        <a:t>✓</a:t>
                      </a:r>
                      <a:endParaRPr kumimoji="0" lang="en-US" sz="2000" b="1" i="0" u="none" strike="noStrike" kern="1200" cap="none" spc="0" normalizeH="0" baseline="0" noProof="0" dirty="0">
                        <a:ln>
                          <a:noFill/>
                        </a:ln>
                        <a:solidFill>
                          <a:srgbClr val="497968"/>
                        </a:solidFill>
                        <a:effectLst>
                          <a:outerShdw blurRad="38100" dist="38100" dir="2700000" algn="tl">
                            <a:srgbClr val="000000">
                              <a:alpha val="43137"/>
                            </a:srgbClr>
                          </a:outerShdw>
                        </a:effectLst>
                        <a:uLnTx/>
                        <a:uFillTx/>
                        <a:latin typeface="Calibri"/>
                        <a:ea typeface="+mn-ea"/>
                        <a:cs typeface="+mn-cs"/>
                      </a:endParaRPr>
                    </a:p>
                  </a:txBody>
                  <a:tcPr marT="0" marB="0" anchor="ctr">
                    <a:lnL w="12700" cmpd="sng">
                      <a:noFill/>
                    </a:lnL>
                    <a:lnR w="12700" cmpd="sng">
                      <a:noFill/>
                    </a:lnR>
                    <a:lnT w="19050" cap="flat" cmpd="sng" algn="ctr">
                      <a:solidFill>
                        <a:srgbClr val="2C3E50"/>
                      </a:solidFill>
                      <a:prstDash val="solid"/>
                      <a:round/>
                      <a:headEnd type="none" w="med" len="med"/>
                      <a:tailEnd type="none" w="med" len="med"/>
                    </a:lnT>
                    <a:lnB w="19050" cap="flat" cmpd="sng" algn="ctr">
                      <a:solidFill>
                        <a:srgbClr val="2C3E50"/>
                      </a:solidFill>
                      <a:prstDash val="solid"/>
                      <a:round/>
                      <a:headEnd type="none" w="med" len="med"/>
                      <a:tailEnd type="none" w="med" len="med"/>
                    </a:lnB>
                    <a:lnTlToBr w="12700" cmpd="sng">
                      <a:noFill/>
                      <a:prstDash val="solid"/>
                    </a:lnTlToBr>
                    <a:lnBlToTr w="12700" cmpd="sng">
                      <a:noFill/>
                      <a:prstDash val="solid"/>
                    </a:lnBlToTr>
                    <a:solidFill>
                      <a:srgbClr val="F1F2F6"/>
                    </a:solidFill>
                  </a:tcPr>
                </a:tc>
                <a:extLst>
                  <a:ext uri="{0D108BD9-81ED-4DB2-BD59-A6C34878D82A}">
                    <a16:rowId xmlns:a16="http://schemas.microsoft.com/office/drawing/2014/main" val="2047153548"/>
                  </a:ext>
                </a:extLst>
              </a:tr>
              <a:tr h="6073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75000"/>
                              <a:lumOff val="25000"/>
                            </a:schemeClr>
                          </a:solidFill>
                        </a:rPr>
                        <a:t>The estimate can be presented as a range if there is a high level of uncertainty. Guidance on how to apply cost risk and uncertainty analysis can be found in the Joint Agency Cost Schedule Risk and Uncertainty Handbook dated 12 March 2014</a:t>
                      </a:r>
                    </a:p>
                  </a:txBody>
                  <a:tcPr anchor="ctr">
                    <a:lnL w="12700" cmpd="sng">
                      <a:noFill/>
                    </a:lnL>
                    <a:lnR w="12700" cmpd="sng">
                      <a:noFill/>
                    </a:lnR>
                    <a:lnT w="19050" cap="flat" cmpd="sng" algn="ctr">
                      <a:solidFill>
                        <a:srgbClr val="2C3E50"/>
                      </a:solidFill>
                      <a:prstDash val="solid"/>
                      <a:round/>
                      <a:headEnd type="none" w="med" len="med"/>
                      <a:tailEnd type="none" w="med" len="med"/>
                    </a:lnT>
                    <a:lnB w="19050" cap="flat" cmpd="sng" algn="ctr">
                      <a:solidFill>
                        <a:srgbClr val="2C3E50"/>
                      </a:solidFill>
                      <a:prstDash val="solid"/>
                      <a:round/>
                      <a:headEnd type="none" w="med" len="med"/>
                      <a:tailEnd type="none" w="med" len="med"/>
                    </a:lnB>
                    <a:lnTlToBr w="12700" cmpd="sng">
                      <a:noFill/>
                      <a:prstDash val="solid"/>
                    </a:lnTlToBr>
                    <a:lnBlToTr w="12700" cmpd="sng">
                      <a:noFill/>
                      <a:prstDash val="solid"/>
                    </a:lnBlToTr>
                    <a:solidFill>
                      <a:srgbClr val="F1F2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497968"/>
                          </a:solidFill>
                          <a:effectLst>
                            <a:outerShdw blurRad="38100" dist="38100" dir="2700000" algn="tl">
                              <a:srgbClr val="000000">
                                <a:alpha val="43137"/>
                              </a:srgbClr>
                            </a:outerShdw>
                          </a:effectLst>
                          <a:uLnTx/>
                          <a:uFillTx/>
                          <a:latin typeface="Calibri"/>
                          <a:ea typeface="+mn-ea"/>
                          <a:cs typeface="+mn-cs"/>
                        </a:rPr>
                        <a:t>✓</a:t>
                      </a:r>
                      <a:endParaRPr kumimoji="0" lang="en-US" sz="2000" b="1" i="0" u="none" strike="noStrike" kern="1200" cap="none" spc="0" normalizeH="0" baseline="0" noProof="0" dirty="0">
                        <a:ln>
                          <a:noFill/>
                        </a:ln>
                        <a:solidFill>
                          <a:srgbClr val="497968"/>
                        </a:solidFill>
                        <a:effectLst>
                          <a:outerShdw blurRad="38100" dist="38100" dir="2700000" algn="tl">
                            <a:srgbClr val="000000">
                              <a:alpha val="43137"/>
                            </a:srgbClr>
                          </a:outerShdw>
                        </a:effectLst>
                        <a:uLnTx/>
                        <a:uFillTx/>
                        <a:latin typeface="Calibri"/>
                        <a:ea typeface="+mn-ea"/>
                        <a:cs typeface="+mn-cs"/>
                      </a:endParaRPr>
                    </a:p>
                  </a:txBody>
                  <a:tcPr marT="0" marB="0" anchor="ctr">
                    <a:lnL w="12700" cmpd="sng">
                      <a:noFill/>
                    </a:lnL>
                    <a:lnR w="12700" cmpd="sng">
                      <a:noFill/>
                    </a:lnR>
                    <a:lnT w="19050" cap="flat" cmpd="sng" algn="ctr">
                      <a:solidFill>
                        <a:srgbClr val="2C3E50"/>
                      </a:solidFill>
                      <a:prstDash val="solid"/>
                      <a:round/>
                      <a:headEnd type="none" w="med" len="med"/>
                      <a:tailEnd type="none" w="med" len="med"/>
                    </a:lnT>
                    <a:lnB w="19050" cap="flat" cmpd="sng" algn="ctr">
                      <a:solidFill>
                        <a:srgbClr val="2C3E50"/>
                      </a:solidFill>
                      <a:prstDash val="solid"/>
                      <a:round/>
                      <a:headEnd type="none" w="med" len="med"/>
                      <a:tailEnd type="none" w="med" len="med"/>
                    </a:lnB>
                    <a:lnTlToBr w="12700" cmpd="sng">
                      <a:noFill/>
                      <a:prstDash val="solid"/>
                    </a:lnTlToBr>
                    <a:lnBlToTr w="12700" cmpd="sng">
                      <a:noFill/>
                      <a:prstDash val="solid"/>
                    </a:lnBlToTr>
                    <a:solidFill>
                      <a:srgbClr val="F1F2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497968"/>
                          </a:solidFill>
                          <a:effectLst>
                            <a:outerShdw blurRad="38100" dist="38100" dir="2700000" algn="tl">
                              <a:srgbClr val="000000">
                                <a:alpha val="43137"/>
                              </a:srgbClr>
                            </a:outerShdw>
                          </a:effectLst>
                          <a:uLnTx/>
                          <a:uFillTx/>
                          <a:latin typeface="Calibri"/>
                          <a:ea typeface="+mn-ea"/>
                          <a:cs typeface="+mn-cs"/>
                        </a:rPr>
                        <a:t>✓</a:t>
                      </a:r>
                      <a:endParaRPr kumimoji="0" lang="en-US" sz="2000" b="1" i="0" u="none" strike="noStrike" kern="1200" cap="none" spc="0" normalizeH="0" baseline="0" noProof="0" dirty="0">
                        <a:ln>
                          <a:noFill/>
                        </a:ln>
                        <a:solidFill>
                          <a:srgbClr val="497968"/>
                        </a:solidFill>
                        <a:effectLst>
                          <a:outerShdw blurRad="38100" dist="38100" dir="2700000" algn="tl">
                            <a:srgbClr val="000000">
                              <a:alpha val="43137"/>
                            </a:srgbClr>
                          </a:outerShdw>
                        </a:effectLst>
                        <a:uLnTx/>
                        <a:uFillTx/>
                        <a:latin typeface="Calibri"/>
                        <a:ea typeface="+mn-ea"/>
                        <a:cs typeface="+mn-cs"/>
                      </a:endParaRPr>
                    </a:p>
                  </a:txBody>
                  <a:tcPr marT="0" marB="0" anchor="ctr">
                    <a:lnL w="12700" cmpd="sng">
                      <a:noFill/>
                    </a:lnL>
                    <a:lnR w="12700" cmpd="sng">
                      <a:noFill/>
                    </a:lnR>
                    <a:lnT w="19050" cap="flat" cmpd="sng" algn="ctr">
                      <a:solidFill>
                        <a:srgbClr val="2C3E50"/>
                      </a:solidFill>
                      <a:prstDash val="solid"/>
                      <a:round/>
                      <a:headEnd type="none" w="med" len="med"/>
                      <a:tailEnd type="none" w="med" len="med"/>
                    </a:lnT>
                    <a:lnB w="19050" cap="flat" cmpd="sng" algn="ctr">
                      <a:solidFill>
                        <a:srgbClr val="2C3E50"/>
                      </a:solidFill>
                      <a:prstDash val="solid"/>
                      <a:round/>
                      <a:headEnd type="none" w="med" len="med"/>
                      <a:tailEnd type="none" w="med" len="med"/>
                    </a:lnB>
                    <a:lnTlToBr w="12700" cmpd="sng">
                      <a:noFill/>
                      <a:prstDash val="solid"/>
                    </a:lnTlToBr>
                    <a:lnBlToTr w="12700" cmpd="sng">
                      <a:noFill/>
                      <a:prstDash val="solid"/>
                    </a:lnBlToTr>
                    <a:solidFill>
                      <a:srgbClr val="F1F2F6"/>
                    </a:solidFill>
                  </a:tcPr>
                </a:tc>
                <a:extLst>
                  <a:ext uri="{0D108BD9-81ED-4DB2-BD59-A6C34878D82A}">
                    <a16:rowId xmlns:a16="http://schemas.microsoft.com/office/drawing/2014/main" val="36047276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872444879"/>
              </p:ext>
            </p:extLst>
          </p:nvPr>
        </p:nvGraphicFramePr>
        <p:xfrm>
          <a:off x="1563210" y="5097490"/>
          <a:ext cx="7391400" cy="1432560"/>
        </p:xfrm>
        <a:graphic>
          <a:graphicData uri="http://schemas.openxmlformats.org/drawingml/2006/table">
            <a:tbl>
              <a:tblPr firstRow="1" bandRow="1">
                <a:tableStyleId>{5C22544A-7EE6-4342-B048-85BDC9FD1C3A}</a:tableStyleId>
              </a:tblPr>
              <a:tblGrid>
                <a:gridCol w="1750050">
                  <a:extLst>
                    <a:ext uri="{9D8B030D-6E8A-4147-A177-3AD203B41FA5}">
                      <a16:colId xmlns:a16="http://schemas.microsoft.com/office/drawing/2014/main" val="242748340"/>
                    </a:ext>
                  </a:extLst>
                </a:gridCol>
                <a:gridCol w="726237">
                  <a:extLst>
                    <a:ext uri="{9D8B030D-6E8A-4147-A177-3AD203B41FA5}">
                      <a16:colId xmlns:a16="http://schemas.microsoft.com/office/drawing/2014/main" val="4064070085"/>
                    </a:ext>
                  </a:extLst>
                </a:gridCol>
                <a:gridCol w="726540">
                  <a:extLst>
                    <a:ext uri="{9D8B030D-6E8A-4147-A177-3AD203B41FA5}">
                      <a16:colId xmlns:a16="http://schemas.microsoft.com/office/drawing/2014/main" val="1405464490"/>
                    </a:ext>
                  </a:extLst>
                </a:gridCol>
                <a:gridCol w="726540">
                  <a:extLst>
                    <a:ext uri="{9D8B030D-6E8A-4147-A177-3AD203B41FA5}">
                      <a16:colId xmlns:a16="http://schemas.microsoft.com/office/drawing/2014/main" val="4006425472"/>
                    </a:ext>
                  </a:extLst>
                </a:gridCol>
                <a:gridCol w="726237">
                  <a:extLst>
                    <a:ext uri="{9D8B030D-6E8A-4147-A177-3AD203B41FA5}">
                      <a16:colId xmlns:a16="http://schemas.microsoft.com/office/drawing/2014/main" val="2186576090"/>
                    </a:ext>
                  </a:extLst>
                </a:gridCol>
                <a:gridCol w="726237">
                  <a:extLst>
                    <a:ext uri="{9D8B030D-6E8A-4147-A177-3AD203B41FA5}">
                      <a16:colId xmlns:a16="http://schemas.microsoft.com/office/drawing/2014/main" val="3567441437"/>
                    </a:ext>
                  </a:extLst>
                </a:gridCol>
                <a:gridCol w="726237">
                  <a:extLst>
                    <a:ext uri="{9D8B030D-6E8A-4147-A177-3AD203B41FA5}">
                      <a16:colId xmlns:a16="http://schemas.microsoft.com/office/drawing/2014/main" val="11098201"/>
                    </a:ext>
                  </a:extLst>
                </a:gridCol>
                <a:gridCol w="1283322">
                  <a:extLst>
                    <a:ext uri="{9D8B030D-6E8A-4147-A177-3AD203B41FA5}">
                      <a16:colId xmlns:a16="http://schemas.microsoft.com/office/drawing/2014/main" val="2524773195"/>
                    </a:ext>
                  </a:extLst>
                </a:gridCol>
              </a:tblGrid>
              <a:tr h="408112">
                <a:tc>
                  <a:txBody>
                    <a:bodyPr/>
                    <a:lstStyle/>
                    <a:p>
                      <a:pPr algn="ctr"/>
                      <a:r>
                        <a:rPr lang="en-US" sz="1400" b="1" dirty="0" smtClean="0"/>
                        <a:t>Costs in BY 19 $K</a:t>
                      </a:r>
                      <a:endParaRPr lang="en-US" sz="1400" b="1" dirty="0"/>
                    </a:p>
                  </a:txBody>
                  <a:tcPr marL="45720" marR="45720" anchor="ctr">
                    <a:solidFill>
                      <a:srgbClr val="2980B9"/>
                    </a:solidFill>
                  </a:tcPr>
                </a:tc>
                <a:tc>
                  <a:txBody>
                    <a:bodyPr/>
                    <a:lstStyle/>
                    <a:p>
                      <a:pPr algn="ctr"/>
                      <a:r>
                        <a:rPr lang="en-US" sz="1400" b="1" dirty="0" smtClean="0"/>
                        <a:t>FY</a:t>
                      </a:r>
                      <a:r>
                        <a:rPr lang="en-US" sz="1400" b="1" baseline="0" dirty="0" smtClean="0"/>
                        <a:t> 20</a:t>
                      </a:r>
                      <a:endParaRPr lang="en-US" sz="1400" b="1" dirty="0"/>
                    </a:p>
                  </a:txBody>
                  <a:tcPr marL="45720" marR="45720" anchor="ctr">
                    <a:solidFill>
                      <a:srgbClr val="2980B9"/>
                    </a:solidFill>
                  </a:tcPr>
                </a:tc>
                <a:tc>
                  <a:txBody>
                    <a:bodyPr/>
                    <a:lstStyle/>
                    <a:p>
                      <a:pPr algn="ctr"/>
                      <a:r>
                        <a:rPr lang="en-US" sz="1400" b="1" dirty="0" smtClean="0"/>
                        <a:t>FY</a:t>
                      </a:r>
                      <a:r>
                        <a:rPr lang="en-US" sz="1400" b="1" baseline="0" dirty="0" smtClean="0"/>
                        <a:t> 21</a:t>
                      </a:r>
                      <a:endParaRPr lang="en-US" sz="1400" b="1" dirty="0"/>
                    </a:p>
                  </a:txBody>
                  <a:tcPr marL="45720" marR="45720" anchor="ctr">
                    <a:solidFill>
                      <a:srgbClr val="2980B9"/>
                    </a:solidFill>
                  </a:tcPr>
                </a:tc>
                <a:tc>
                  <a:txBody>
                    <a:bodyPr/>
                    <a:lstStyle/>
                    <a:p>
                      <a:pPr algn="ctr"/>
                      <a:r>
                        <a:rPr lang="en-US" sz="1400" b="1" dirty="0" smtClean="0"/>
                        <a:t>FY 22</a:t>
                      </a:r>
                      <a:endParaRPr lang="en-US" sz="1400" b="1" dirty="0"/>
                    </a:p>
                  </a:txBody>
                  <a:tcPr marL="45720" marR="45720" anchor="ctr">
                    <a:solidFill>
                      <a:srgbClr val="2980B9"/>
                    </a:solidFill>
                  </a:tcPr>
                </a:tc>
                <a:tc>
                  <a:txBody>
                    <a:bodyPr/>
                    <a:lstStyle/>
                    <a:p>
                      <a:pPr algn="ctr"/>
                      <a:r>
                        <a:rPr lang="en-US" sz="1400" b="1" dirty="0" smtClean="0"/>
                        <a:t>FY 23</a:t>
                      </a:r>
                      <a:endParaRPr lang="en-US" sz="1400" b="1" dirty="0"/>
                    </a:p>
                  </a:txBody>
                  <a:tcPr marL="45720" marR="45720" anchor="ctr">
                    <a:solidFill>
                      <a:srgbClr val="2980B9"/>
                    </a:solidFill>
                  </a:tcPr>
                </a:tc>
                <a:tc>
                  <a:txBody>
                    <a:bodyPr/>
                    <a:lstStyle/>
                    <a:p>
                      <a:pPr algn="ctr"/>
                      <a:r>
                        <a:rPr lang="en-US" sz="1400" b="1" dirty="0" smtClean="0"/>
                        <a:t>FY 24</a:t>
                      </a:r>
                      <a:endParaRPr lang="en-US" sz="1400" b="1" dirty="0"/>
                    </a:p>
                  </a:txBody>
                  <a:tcPr marL="45720" marR="45720" anchor="ctr">
                    <a:solidFill>
                      <a:srgbClr val="2980B9"/>
                    </a:solidFill>
                  </a:tcPr>
                </a:tc>
                <a:tc>
                  <a:txBody>
                    <a:bodyPr/>
                    <a:lstStyle/>
                    <a:p>
                      <a:pPr algn="ctr"/>
                      <a:r>
                        <a:rPr lang="en-US" sz="1400" b="1" dirty="0" smtClean="0"/>
                        <a:t>FY 25</a:t>
                      </a:r>
                      <a:endParaRPr lang="en-US" sz="1400" b="1" dirty="0"/>
                    </a:p>
                  </a:txBody>
                  <a:tcPr marL="45720" marR="45720" anchor="ctr">
                    <a:solidFill>
                      <a:srgbClr val="2980B9"/>
                    </a:solidFill>
                  </a:tcPr>
                </a:tc>
                <a:tc>
                  <a:txBody>
                    <a:bodyPr/>
                    <a:lstStyle/>
                    <a:p>
                      <a:pPr algn="ctr"/>
                      <a:r>
                        <a:rPr lang="en-US" sz="1400" b="1" dirty="0" smtClean="0"/>
                        <a:t>To Go</a:t>
                      </a:r>
                    </a:p>
                    <a:p>
                      <a:pPr algn="ctr"/>
                      <a:r>
                        <a:rPr lang="en-US" sz="1400" b="1" dirty="0" smtClean="0"/>
                        <a:t>FY 25 - FY 33</a:t>
                      </a:r>
                      <a:endParaRPr lang="en-US" sz="1400" b="1" dirty="0"/>
                    </a:p>
                  </a:txBody>
                  <a:tcPr marL="45720" marR="45720" anchor="ctr">
                    <a:solidFill>
                      <a:srgbClr val="2980B9"/>
                    </a:solidFill>
                  </a:tcPr>
                </a:tc>
                <a:extLst>
                  <a:ext uri="{0D108BD9-81ED-4DB2-BD59-A6C34878D82A}">
                    <a16:rowId xmlns:a16="http://schemas.microsoft.com/office/drawing/2014/main" val="2670757477"/>
                  </a:ext>
                </a:extLst>
              </a:tr>
              <a:tr h="216060">
                <a:tc>
                  <a:txBody>
                    <a:bodyPr/>
                    <a:lstStyle/>
                    <a:p>
                      <a:r>
                        <a:rPr lang="en-US" sz="1400" b="1" dirty="0" smtClean="0">
                          <a:solidFill>
                            <a:schemeClr val="tx1">
                              <a:lumMod val="75000"/>
                              <a:lumOff val="25000"/>
                            </a:schemeClr>
                          </a:solidFill>
                        </a:rPr>
                        <a:t>Investment</a:t>
                      </a:r>
                      <a:endParaRPr lang="en-US" sz="1400" b="1" dirty="0">
                        <a:solidFill>
                          <a:schemeClr val="tx1">
                            <a:lumMod val="75000"/>
                            <a:lumOff val="25000"/>
                          </a:schemeClr>
                        </a:solidFill>
                      </a:endParaRPr>
                    </a:p>
                  </a:txBody>
                  <a:tcPr marL="45720" marR="45720" anchor="ctr"/>
                </a:tc>
                <a:tc>
                  <a:txBody>
                    <a:bodyPr/>
                    <a:lstStyle/>
                    <a:p>
                      <a:endParaRPr lang="en-US" sz="1200" dirty="0"/>
                    </a:p>
                  </a:txBody>
                  <a:tcPr marL="45720" marR="45720" anchor="ctr"/>
                </a:tc>
                <a:tc>
                  <a:txBody>
                    <a:bodyPr/>
                    <a:lstStyle/>
                    <a:p>
                      <a:endParaRPr lang="en-US" sz="1200" dirty="0"/>
                    </a:p>
                  </a:txBody>
                  <a:tcPr marL="45720" marR="45720" anchor="ctr"/>
                </a:tc>
                <a:tc>
                  <a:txBody>
                    <a:bodyPr/>
                    <a:lstStyle/>
                    <a:p>
                      <a:endParaRPr lang="en-US" sz="1200" dirty="0"/>
                    </a:p>
                  </a:txBody>
                  <a:tcPr marL="45720" marR="45720" anchor="ctr"/>
                </a:tc>
                <a:tc>
                  <a:txBody>
                    <a:bodyPr/>
                    <a:lstStyle/>
                    <a:p>
                      <a:endParaRPr lang="en-US" sz="1200" dirty="0"/>
                    </a:p>
                  </a:txBody>
                  <a:tcPr marL="45720" marR="45720" anchor="ctr"/>
                </a:tc>
                <a:tc>
                  <a:txBody>
                    <a:bodyPr/>
                    <a:lstStyle/>
                    <a:p>
                      <a:endParaRPr lang="en-US" sz="1200" dirty="0"/>
                    </a:p>
                  </a:txBody>
                  <a:tcPr marL="45720" marR="45720" anchor="ctr"/>
                </a:tc>
                <a:tc>
                  <a:txBody>
                    <a:bodyPr/>
                    <a:lstStyle/>
                    <a:p>
                      <a:endParaRPr lang="en-US" sz="1200" dirty="0"/>
                    </a:p>
                  </a:txBody>
                  <a:tcPr marL="45720" marR="45720" anchor="ctr"/>
                </a:tc>
                <a:tc>
                  <a:txBody>
                    <a:bodyPr/>
                    <a:lstStyle/>
                    <a:p>
                      <a:endParaRPr lang="en-US" sz="1200" dirty="0"/>
                    </a:p>
                  </a:txBody>
                  <a:tcPr marL="45720" marR="45720" anchor="ctr"/>
                </a:tc>
                <a:extLst>
                  <a:ext uri="{0D108BD9-81ED-4DB2-BD59-A6C34878D82A}">
                    <a16:rowId xmlns:a16="http://schemas.microsoft.com/office/drawing/2014/main" val="3582845281"/>
                  </a:ext>
                </a:extLst>
              </a:tr>
              <a:tr h="216060">
                <a:tc>
                  <a:txBody>
                    <a:bodyPr/>
                    <a:lstStyle/>
                    <a:p>
                      <a:r>
                        <a:rPr lang="en-US" sz="1400" b="1" dirty="0" smtClean="0">
                          <a:solidFill>
                            <a:schemeClr val="tx1">
                              <a:lumMod val="75000"/>
                              <a:lumOff val="25000"/>
                            </a:schemeClr>
                          </a:solidFill>
                        </a:rPr>
                        <a:t>Sustainment</a:t>
                      </a:r>
                      <a:endParaRPr lang="en-US" sz="1400" b="1" dirty="0">
                        <a:solidFill>
                          <a:schemeClr val="tx1">
                            <a:lumMod val="75000"/>
                            <a:lumOff val="25000"/>
                          </a:schemeClr>
                        </a:solidFill>
                      </a:endParaRPr>
                    </a:p>
                  </a:txBody>
                  <a:tcPr marL="45720" marR="45720" anchor="ctr"/>
                </a:tc>
                <a:tc>
                  <a:txBody>
                    <a:bodyPr/>
                    <a:lstStyle/>
                    <a:p>
                      <a:endParaRPr lang="en-US" sz="1200" dirty="0"/>
                    </a:p>
                  </a:txBody>
                  <a:tcPr marL="45720" marR="45720" anchor="ctr"/>
                </a:tc>
                <a:tc>
                  <a:txBody>
                    <a:bodyPr/>
                    <a:lstStyle/>
                    <a:p>
                      <a:endParaRPr lang="en-US" sz="1200" dirty="0"/>
                    </a:p>
                  </a:txBody>
                  <a:tcPr marL="45720" marR="45720" anchor="ctr"/>
                </a:tc>
                <a:tc>
                  <a:txBody>
                    <a:bodyPr/>
                    <a:lstStyle/>
                    <a:p>
                      <a:endParaRPr lang="en-US" sz="1200" dirty="0"/>
                    </a:p>
                  </a:txBody>
                  <a:tcPr marL="45720" marR="45720" anchor="ctr"/>
                </a:tc>
                <a:tc>
                  <a:txBody>
                    <a:bodyPr/>
                    <a:lstStyle/>
                    <a:p>
                      <a:endParaRPr lang="en-US" sz="1200" dirty="0"/>
                    </a:p>
                  </a:txBody>
                  <a:tcPr marL="45720" marR="45720" anchor="ctr"/>
                </a:tc>
                <a:tc>
                  <a:txBody>
                    <a:bodyPr/>
                    <a:lstStyle/>
                    <a:p>
                      <a:endParaRPr lang="en-US" sz="1200" dirty="0"/>
                    </a:p>
                  </a:txBody>
                  <a:tcPr marL="45720" marR="45720" anchor="ctr"/>
                </a:tc>
                <a:tc>
                  <a:txBody>
                    <a:bodyPr/>
                    <a:lstStyle/>
                    <a:p>
                      <a:endParaRPr lang="en-US" sz="1200" dirty="0"/>
                    </a:p>
                  </a:txBody>
                  <a:tcPr marL="45720" marR="45720" anchor="ctr"/>
                </a:tc>
                <a:tc>
                  <a:txBody>
                    <a:bodyPr/>
                    <a:lstStyle/>
                    <a:p>
                      <a:endParaRPr lang="en-US" sz="1200" dirty="0"/>
                    </a:p>
                  </a:txBody>
                  <a:tcPr marL="45720" marR="45720" anchor="ctr"/>
                </a:tc>
                <a:extLst>
                  <a:ext uri="{0D108BD9-81ED-4DB2-BD59-A6C34878D82A}">
                    <a16:rowId xmlns:a16="http://schemas.microsoft.com/office/drawing/2014/main" val="1390091071"/>
                  </a:ext>
                </a:extLst>
              </a:tr>
              <a:tr h="216060">
                <a:tc>
                  <a:txBody>
                    <a:bodyPr/>
                    <a:lstStyle/>
                    <a:p>
                      <a:r>
                        <a:rPr lang="en-US" sz="1400" b="1" dirty="0" smtClean="0">
                          <a:solidFill>
                            <a:schemeClr val="tx1">
                              <a:lumMod val="75000"/>
                              <a:lumOff val="25000"/>
                            </a:schemeClr>
                          </a:solidFill>
                        </a:rPr>
                        <a:t>Total</a:t>
                      </a:r>
                      <a:endParaRPr lang="en-US" sz="1400" b="1" dirty="0">
                        <a:solidFill>
                          <a:schemeClr val="tx1">
                            <a:lumMod val="75000"/>
                            <a:lumOff val="25000"/>
                          </a:schemeClr>
                        </a:solidFill>
                      </a:endParaRPr>
                    </a:p>
                  </a:txBody>
                  <a:tcPr marL="45720" marR="45720" anchor="ctr"/>
                </a:tc>
                <a:tc>
                  <a:txBody>
                    <a:bodyPr/>
                    <a:lstStyle/>
                    <a:p>
                      <a:endParaRPr lang="en-US" sz="1200" dirty="0"/>
                    </a:p>
                  </a:txBody>
                  <a:tcPr marL="45720" marR="45720" anchor="ctr"/>
                </a:tc>
                <a:tc>
                  <a:txBody>
                    <a:bodyPr/>
                    <a:lstStyle/>
                    <a:p>
                      <a:endParaRPr lang="en-US" sz="1200" dirty="0"/>
                    </a:p>
                  </a:txBody>
                  <a:tcPr marL="45720" marR="45720" anchor="ctr"/>
                </a:tc>
                <a:tc>
                  <a:txBody>
                    <a:bodyPr/>
                    <a:lstStyle/>
                    <a:p>
                      <a:endParaRPr lang="en-US" sz="1200" dirty="0"/>
                    </a:p>
                  </a:txBody>
                  <a:tcPr marL="45720" marR="45720" anchor="ctr"/>
                </a:tc>
                <a:tc>
                  <a:txBody>
                    <a:bodyPr/>
                    <a:lstStyle/>
                    <a:p>
                      <a:endParaRPr lang="en-US" sz="1200" dirty="0"/>
                    </a:p>
                  </a:txBody>
                  <a:tcPr marL="45720" marR="45720" anchor="ctr"/>
                </a:tc>
                <a:tc>
                  <a:txBody>
                    <a:bodyPr/>
                    <a:lstStyle/>
                    <a:p>
                      <a:endParaRPr lang="en-US" sz="1200" dirty="0"/>
                    </a:p>
                  </a:txBody>
                  <a:tcPr marL="45720" marR="45720" anchor="ctr"/>
                </a:tc>
                <a:tc>
                  <a:txBody>
                    <a:bodyPr/>
                    <a:lstStyle/>
                    <a:p>
                      <a:endParaRPr lang="en-US" sz="1200" dirty="0"/>
                    </a:p>
                  </a:txBody>
                  <a:tcPr marL="45720" marR="45720" anchor="ctr"/>
                </a:tc>
                <a:tc>
                  <a:txBody>
                    <a:bodyPr/>
                    <a:lstStyle/>
                    <a:p>
                      <a:endParaRPr lang="en-US" sz="1200" dirty="0"/>
                    </a:p>
                  </a:txBody>
                  <a:tcPr marL="45720" marR="45720" anchor="ctr"/>
                </a:tc>
                <a:extLst>
                  <a:ext uri="{0D108BD9-81ED-4DB2-BD59-A6C34878D82A}">
                    <a16:rowId xmlns:a16="http://schemas.microsoft.com/office/drawing/2014/main" val="4207768633"/>
                  </a:ext>
                </a:extLst>
              </a:tr>
            </a:tbl>
          </a:graphicData>
        </a:graphic>
      </p:graphicFrame>
      <p:sp>
        <p:nvSpPr>
          <p:cNvPr id="6" name="TextBox 5"/>
          <p:cNvSpPr txBox="1"/>
          <p:nvPr/>
        </p:nvSpPr>
        <p:spPr>
          <a:xfrm>
            <a:off x="152400" y="5097490"/>
            <a:ext cx="1410810" cy="692497"/>
          </a:xfrm>
          <a:prstGeom prst="rect">
            <a:avLst/>
          </a:prstGeom>
          <a:noFill/>
        </p:spPr>
        <p:txBody>
          <a:bodyPr wrap="square" lIns="0" tIns="0" rtlCol="0">
            <a:spAutoFit/>
          </a:bodyPr>
          <a:lstStyle/>
          <a:p>
            <a:r>
              <a:rPr lang="en-US" sz="1400" b="1" dirty="0" smtClean="0">
                <a:solidFill>
                  <a:srgbClr val="2980B9"/>
                </a:solidFill>
              </a:rPr>
              <a:t>SAMPLE: CRD Cost Estimate Table</a:t>
            </a:r>
            <a:endParaRPr lang="en-US" sz="1400" b="1" dirty="0">
              <a:solidFill>
                <a:srgbClr val="2980B9"/>
              </a:solidFill>
            </a:endParaRPr>
          </a:p>
        </p:txBody>
      </p:sp>
    </p:spTree>
    <p:extLst>
      <p:ext uri="{BB962C8B-B14F-4D97-AF65-F5344CB8AC3E}">
        <p14:creationId xmlns:p14="http://schemas.microsoft.com/office/powerpoint/2010/main" val="1694970954"/>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4600" y="0"/>
            <a:ext cx="6477000" cy="611188"/>
          </a:xfrm>
        </p:spPr>
        <p:txBody>
          <a:bodyPr/>
          <a:lstStyle/>
          <a:p>
            <a:r>
              <a:rPr lang="en-US" dirty="0" smtClean="0"/>
              <a:t>DASA-CE ROI Guidelines</a:t>
            </a:r>
            <a:endParaRPr lang="en-US" dirty="0"/>
          </a:p>
        </p:txBody>
      </p:sp>
      <p:grpSp>
        <p:nvGrpSpPr>
          <p:cNvPr id="4" name="Group 3"/>
          <p:cNvGrpSpPr/>
          <p:nvPr/>
        </p:nvGrpSpPr>
        <p:grpSpPr>
          <a:xfrm>
            <a:off x="152400" y="838200"/>
            <a:ext cx="8537476" cy="465659"/>
            <a:chOff x="260899" y="790712"/>
            <a:chExt cx="8537476" cy="465659"/>
          </a:xfrm>
        </p:grpSpPr>
        <p:sp>
          <p:nvSpPr>
            <p:cNvPr id="5" name="Rectangle 4"/>
            <p:cNvSpPr/>
            <p:nvPr/>
          </p:nvSpPr>
          <p:spPr>
            <a:xfrm>
              <a:off x="260899" y="790712"/>
              <a:ext cx="1600201" cy="465659"/>
            </a:xfrm>
            <a:prstGeom prst="rect">
              <a:avLst/>
            </a:prstGeom>
            <a:solidFill>
              <a:srgbClr val="487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effectLst>
                    <a:outerShdw blurRad="38100" dist="38100" dir="2700000" algn="tl">
                      <a:srgbClr val="000000">
                        <a:alpha val="43137"/>
                      </a:srgbClr>
                    </a:outerShdw>
                  </a:effectLst>
                </a:rPr>
                <a:t>CRD Part 1</a:t>
              </a:r>
              <a:endParaRPr lang="en-US" b="1" dirty="0">
                <a:effectLst>
                  <a:outerShdw blurRad="38100" dist="38100" dir="2700000" algn="tl">
                    <a:srgbClr val="000000">
                      <a:alpha val="43137"/>
                    </a:srgbClr>
                  </a:outerShdw>
                </a:effectLst>
              </a:endParaRPr>
            </a:p>
          </p:txBody>
        </p:sp>
        <p:sp>
          <p:nvSpPr>
            <p:cNvPr id="6" name="Rectangle 5"/>
            <p:cNvSpPr/>
            <p:nvPr/>
          </p:nvSpPr>
          <p:spPr>
            <a:xfrm>
              <a:off x="1861100" y="790712"/>
              <a:ext cx="6937275" cy="465659"/>
            </a:xfrm>
            <a:prstGeom prst="rect">
              <a:avLst/>
            </a:prstGeom>
            <a:solidFill>
              <a:srgbClr val="ECF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5562" lvl="1"/>
              <a:r>
                <a:rPr lang="en-US" sz="1600" dirty="0">
                  <a:solidFill>
                    <a:srgbClr val="39648B"/>
                  </a:solidFill>
                </a:rPr>
                <a:t>At a minimum, benefits should be clearly explained</a:t>
              </a:r>
            </a:p>
          </p:txBody>
        </p:sp>
      </p:grpSp>
      <p:grpSp>
        <p:nvGrpSpPr>
          <p:cNvPr id="7" name="Group 6"/>
          <p:cNvGrpSpPr/>
          <p:nvPr/>
        </p:nvGrpSpPr>
        <p:grpSpPr>
          <a:xfrm>
            <a:off x="152400" y="1360025"/>
            <a:ext cx="8537478" cy="2278525"/>
            <a:chOff x="260897" y="1357944"/>
            <a:chExt cx="8537478" cy="2278525"/>
          </a:xfrm>
        </p:grpSpPr>
        <p:sp>
          <p:nvSpPr>
            <p:cNvPr id="8" name="Rectangle 7"/>
            <p:cNvSpPr/>
            <p:nvPr/>
          </p:nvSpPr>
          <p:spPr>
            <a:xfrm>
              <a:off x="260898" y="1357944"/>
              <a:ext cx="1600200" cy="465659"/>
            </a:xfrm>
            <a:prstGeom prst="rect">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effectLst>
                    <a:outerShdw blurRad="38100" dist="38100" dir="2700000" algn="tl">
                      <a:srgbClr val="000000">
                        <a:alpha val="43137"/>
                      </a:srgbClr>
                    </a:outerShdw>
                  </a:effectLst>
                </a:rPr>
                <a:t>CRD Part 2</a:t>
              </a:r>
              <a:endParaRPr lang="en-US" b="1" dirty="0">
                <a:effectLst>
                  <a:outerShdw blurRad="38100" dist="38100" dir="2700000" algn="tl">
                    <a:srgbClr val="000000">
                      <a:alpha val="43137"/>
                    </a:srgbClr>
                  </a:outerShdw>
                </a:effectLst>
              </a:endParaRPr>
            </a:p>
          </p:txBody>
        </p:sp>
        <p:sp>
          <p:nvSpPr>
            <p:cNvPr id="9" name="Rectangle 8"/>
            <p:cNvSpPr/>
            <p:nvPr/>
          </p:nvSpPr>
          <p:spPr>
            <a:xfrm>
              <a:off x="260897" y="1823603"/>
              <a:ext cx="8537478" cy="1812866"/>
            </a:xfrm>
            <a:prstGeom prst="rect">
              <a:avLst/>
            </a:prstGeom>
            <a:solidFill>
              <a:srgbClr val="ECF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lvl="1" indent="-173038">
                <a:spcBef>
                  <a:spcPts val="600"/>
                </a:spcBef>
                <a:buFont typeface="Arial" panose="020B0604020202020204" pitchFamily="34" charset="0"/>
                <a:buChar char="•"/>
              </a:pPr>
              <a:r>
                <a:rPr lang="en-US" sz="1400" dirty="0" smtClean="0">
                  <a:solidFill>
                    <a:schemeClr val="tx1">
                      <a:lumMod val="75000"/>
                      <a:lumOff val="25000"/>
                    </a:schemeClr>
                  </a:solidFill>
                </a:rPr>
                <a:t>ROI </a:t>
              </a:r>
              <a:r>
                <a:rPr lang="en-US" sz="1400" dirty="0">
                  <a:solidFill>
                    <a:schemeClr val="tx1">
                      <a:lumMod val="75000"/>
                      <a:lumOff val="25000"/>
                    </a:schemeClr>
                  </a:solidFill>
                </a:rPr>
                <a:t>documentation should be provided in Excel and time-phased (Recommend use of OSD EV Tool)</a:t>
              </a:r>
            </a:p>
            <a:p>
              <a:pPr marL="228600" lvl="1" indent="-173038">
                <a:spcBef>
                  <a:spcPts val="600"/>
                </a:spcBef>
                <a:buFont typeface="Arial" panose="020B0604020202020204" pitchFamily="34" charset="0"/>
                <a:buChar char="•"/>
              </a:pPr>
              <a:r>
                <a:rPr lang="en-US" sz="1400" dirty="0">
                  <a:solidFill>
                    <a:schemeClr val="tx1">
                      <a:lumMod val="75000"/>
                      <a:lumOff val="25000"/>
                    </a:schemeClr>
                  </a:solidFill>
                </a:rPr>
                <a:t>“Hard” cost savings vs cost avoidance should both be included but should be broken out </a:t>
              </a:r>
              <a:r>
                <a:rPr lang="en-US" sz="1400" dirty="0" smtClean="0">
                  <a:solidFill>
                    <a:schemeClr val="tx1">
                      <a:lumMod val="75000"/>
                      <a:lumOff val="25000"/>
                    </a:schemeClr>
                  </a:solidFill>
                </a:rPr>
                <a:t>separately</a:t>
              </a:r>
            </a:p>
            <a:p>
              <a:pPr marL="512763" lvl="1" indent="-228600">
                <a:spcBef>
                  <a:spcPts val="600"/>
                </a:spcBef>
                <a:buFont typeface="Courier New" panose="02070309020205020404" pitchFamily="49" charset="0"/>
                <a:buChar char="o"/>
              </a:pPr>
              <a:r>
                <a:rPr lang="en-US" sz="1200" dirty="0">
                  <a:solidFill>
                    <a:schemeClr val="tx1">
                      <a:lumMod val="75000"/>
                      <a:lumOff val="25000"/>
                    </a:schemeClr>
                  </a:solidFill>
                </a:rPr>
                <a:t>Hard savings includes legacy system retirement, inventory management, or process efficiencies that will lead to </a:t>
              </a:r>
              <a:r>
                <a:rPr lang="en-US" sz="1200" b="1" u="sng" dirty="0">
                  <a:solidFill>
                    <a:schemeClr val="tx1">
                      <a:lumMod val="75000"/>
                      <a:lumOff val="25000"/>
                    </a:schemeClr>
                  </a:solidFill>
                </a:rPr>
                <a:t>re-programmable</a:t>
              </a:r>
              <a:r>
                <a:rPr lang="en-US" sz="1200" dirty="0">
                  <a:solidFill>
                    <a:schemeClr val="tx1">
                      <a:lumMod val="75000"/>
                      <a:lumOff val="25000"/>
                    </a:schemeClr>
                  </a:solidFill>
                </a:rPr>
                <a:t> </a:t>
              </a:r>
              <a:r>
                <a:rPr lang="en-US" sz="1200" dirty="0" smtClean="0">
                  <a:solidFill>
                    <a:schemeClr val="tx1">
                      <a:lumMod val="75000"/>
                      <a:lumOff val="25000"/>
                    </a:schemeClr>
                  </a:solidFill>
                </a:rPr>
                <a:t>savings</a:t>
              </a:r>
            </a:p>
            <a:p>
              <a:pPr marL="512763" lvl="1" indent="-228600">
                <a:spcBef>
                  <a:spcPts val="600"/>
                </a:spcBef>
                <a:buFont typeface="Courier New" panose="02070309020205020404" pitchFamily="49" charset="0"/>
                <a:buChar char="o"/>
              </a:pPr>
              <a:r>
                <a:rPr lang="en-US" sz="1200" dirty="0" smtClean="0">
                  <a:solidFill>
                    <a:schemeClr val="tx1">
                      <a:lumMod val="75000"/>
                      <a:lumOff val="25000"/>
                    </a:schemeClr>
                  </a:solidFill>
                </a:rPr>
                <a:t>Cost </a:t>
              </a:r>
              <a:r>
                <a:rPr lang="en-US" sz="1200" dirty="0">
                  <a:solidFill>
                    <a:schemeClr val="tx1">
                      <a:lumMod val="75000"/>
                      <a:lumOff val="25000"/>
                    </a:schemeClr>
                  </a:solidFill>
                </a:rPr>
                <a:t>avoidance includes process efficiencies that will not lead to re-programmable </a:t>
              </a:r>
              <a:r>
                <a:rPr lang="en-US" sz="1200" dirty="0" smtClean="0">
                  <a:solidFill>
                    <a:schemeClr val="tx1">
                      <a:lumMod val="75000"/>
                      <a:lumOff val="25000"/>
                    </a:schemeClr>
                  </a:solidFill>
                </a:rPr>
                <a:t>savings</a:t>
              </a:r>
            </a:p>
            <a:p>
              <a:pPr marL="228600" indent="-173038">
                <a:spcBef>
                  <a:spcPts val="600"/>
                </a:spcBef>
                <a:buFont typeface="Arial" panose="020B0604020202020204" pitchFamily="34" charset="0"/>
                <a:buChar char="•"/>
              </a:pPr>
              <a:r>
                <a:rPr lang="en-US" sz="1400" dirty="0" smtClean="0">
                  <a:solidFill>
                    <a:schemeClr val="tx1">
                      <a:lumMod val="75000"/>
                      <a:lumOff val="25000"/>
                    </a:schemeClr>
                  </a:solidFill>
                </a:rPr>
                <a:t>The </a:t>
              </a:r>
              <a:r>
                <a:rPr lang="en-US" sz="1400" dirty="0">
                  <a:solidFill>
                    <a:schemeClr val="tx1">
                      <a:lumMod val="75000"/>
                      <a:lumOff val="25000"/>
                    </a:schemeClr>
                  </a:solidFill>
                </a:rPr>
                <a:t>return on investment and breakeven point should be calculated and shown </a:t>
              </a:r>
              <a:r>
                <a:rPr lang="en-US" sz="1400" u="sng" dirty="0">
                  <a:solidFill>
                    <a:schemeClr val="tx1">
                      <a:lumMod val="75000"/>
                      <a:lumOff val="25000"/>
                    </a:schemeClr>
                  </a:solidFill>
                </a:rPr>
                <a:t>both</a:t>
              </a:r>
              <a:r>
                <a:rPr lang="en-US" sz="1400" dirty="0">
                  <a:solidFill>
                    <a:schemeClr val="tx1">
                      <a:lumMod val="75000"/>
                      <a:lumOff val="25000"/>
                    </a:schemeClr>
                  </a:solidFill>
                </a:rPr>
                <a:t> with and without the cost avoidance </a:t>
              </a:r>
              <a:r>
                <a:rPr lang="en-US" sz="1400" dirty="0" smtClean="0">
                  <a:solidFill>
                    <a:schemeClr val="tx1">
                      <a:lumMod val="75000"/>
                      <a:lumOff val="25000"/>
                    </a:schemeClr>
                  </a:solidFill>
                </a:rPr>
                <a:t>included</a:t>
              </a:r>
              <a:endParaRPr lang="en-US" sz="1400" dirty="0">
                <a:solidFill>
                  <a:schemeClr val="tx1">
                    <a:lumMod val="75000"/>
                    <a:lumOff val="25000"/>
                  </a:schemeClr>
                </a:solidFill>
              </a:endParaRPr>
            </a:p>
          </p:txBody>
        </p:sp>
        <p:sp>
          <p:nvSpPr>
            <p:cNvPr id="10" name="Rectangle 9"/>
            <p:cNvSpPr/>
            <p:nvPr/>
          </p:nvSpPr>
          <p:spPr>
            <a:xfrm>
              <a:off x="1861099" y="1357944"/>
              <a:ext cx="6937276" cy="465659"/>
            </a:xfrm>
            <a:prstGeom prst="rect">
              <a:avLst/>
            </a:prstGeom>
            <a:solidFill>
              <a:srgbClr val="ECF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5562" lvl="1"/>
              <a:r>
                <a:rPr lang="en-US" sz="1600" dirty="0">
                  <a:solidFill>
                    <a:srgbClr val="148E77"/>
                  </a:solidFill>
                </a:rPr>
                <a:t>Benefits must be quantified and ROI must be calculated</a:t>
              </a:r>
            </a:p>
          </p:txBody>
        </p:sp>
      </p:grpSp>
      <p:graphicFrame>
        <p:nvGraphicFramePr>
          <p:cNvPr id="11" name="Table 10"/>
          <p:cNvGraphicFramePr>
            <a:graphicFrameLocks noGrp="1"/>
          </p:cNvGraphicFramePr>
          <p:nvPr>
            <p:extLst>
              <p:ext uri="{D42A27DB-BD31-4B8C-83A1-F6EECF244321}">
                <p14:modId xmlns:p14="http://schemas.microsoft.com/office/powerpoint/2010/main" val="3515493134"/>
              </p:ext>
            </p:extLst>
          </p:nvPr>
        </p:nvGraphicFramePr>
        <p:xfrm>
          <a:off x="190500" y="4027352"/>
          <a:ext cx="4776917" cy="1432560"/>
        </p:xfrm>
        <a:graphic>
          <a:graphicData uri="http://schemas.openxmlformats.org/drawingml/2006/table">
            <a:tbl>
              <a:tblPr firstRow="1" bandRow="1">
                <a:tableStyleId>{5C22544A-7EE6-4342-B048-85BDC9FD1C3A}</a:tableStyleId>
              </a:tblPr>
              <a:tblGrid>
                <a:gridCol w="2057401">
                  <a:extLst>
                    <a:ext uri="{9D8B030D-6E8A-4147-A177-3AD203B41FA5}">
                      <a16:colId xmlns:a16="http://schemas.microsoft.com/office/drawing/2014/main" val="551311192"/>
                    </a:ext>
                  </a:extLst>
                </a:gridCol>
                <a:gridCol w="1263015">
                  <a:extLst>
                    <a:ext uri="{9D8B030D-6E8A-4147-A177-3AD203B41FA5}">
                      <a16:colId xmlns:a16="http://schemas.microsoft.com/office/drawing/2014/main" val="4007855118"/>
                    </a:ext>
                  </a:extLst>
                </a:gridCol>
                <a:gridCol w="1456501">
                  <a:extLst>
                    <a:ext uri="{9D8B030D-6E8A-4147-A177-3AD203B41FA5}">
                      <a16:colId xmlns:a16="http://schemas.microsoft.com/office/drawing/2014/main" val="30781359"/>
                    </a:ext>
                  </a:extLst>
                </a:gridCol>
              </a:tblGrid>
              <a:tr h="390089">
                <a:tc>
                  <a:txBody>
                    <a:bodyPr/>
                    <a:lstStyle/>
                    <a:p>
                      <a:r>
                        <a:rPr lang="en-US" sz="1400" dirty="0" smtClean="0"/>
                        <a:t>Example Table</a:t>
                      </a:r>
                      <a:r>
                        <a:rPr lang="en-US" sz="1400" baseline="0" dirty="0" smtClean="0"/>
                        <a:t> to Support ROI</a:t>
                      </a:r>
                      <a:endParaRPr lang="en-US" sz="1400" dirty="0"/>
                    </a:p>
                  </a:txBody>
                  <a:tcPr marL="45720" marR="45720" anchor="ctr">
                    <a:solidFill>
                      <a:srgbClr val="2980B9"/>
                    </a:solidFill>
                  </a:tcPr>
                </a:tc>
                <a:tc>
                  <a:txBody>
                    <a:bodyPr/>
                    <a:lstStyle/>
                    <a:p>
                      <a:pPr algn="ctr"/>
                      <a:r>
                        <a:rPr lang="en-US" sz="1400" dirty="0" smtClean="0"/>
                        <a:t>Cost Savings</a:t>
                      </a:r>
                    </a:p>
                    <a:p>
                      <a:pPr algn="ctr"/>
                      <a:r>
                        <a:rPr lang="en-US" sz="1400" dirty="0" smtClean="0"/>
                        <a:t>FY 23 - FY 33</a:t>
                      </a:r>
                      <a:endParaRPr lang="en-US" sz="1400" dirty="0"/>
                    </a:p>
                  </a:txBody>
                  <a:tcPr marL="45720" marR="45720" anchor="ctr">
                    <a:solidFill>
                      <a:srgbClr val="2980B9"/>
                    </a:solidFill>
                  </a:tcPr>
                </a:tc>
                <a:tc>
                  <a:txBody>
                    <a:bodyPr/>
                    <a:lstStyle/>
                    <a:p>
                      <a:pPr algn="ctr"/>
                      <a:r>
                        <a:rPr lang="en-US" sz="1400" dirty="0" smtClean="0"/>
                        <a:t>Cost Avoidance</a:t>
                      </a:r>
                    </a:p>
                    <a:p>
                      <a:pPr algn="ctr"/>
                      <a:r>
                        <a:rPr lang="en-US" sz="1400" dirty="0" smtClean="0"/>
                        <a:t>FY 23 - FY 33</a:t>
                      </a:r>
                      <a:endParaRPr lang="en-US" sz="1400" dirty="0"/>
                    </a:p>
                  </a:txBody>
                  <a:tcPr marL="45720" marR="45720" anchor="ctr">
                    <a:solidFill>
                      <a:srgbClr val="2980B9"/>
                    </a:solidFill>
                  </a:tcPr>
                </a:tc>
                <a:extLst>
                  <a:ext uri="{0D108BD9-81ED-4DB2-BD59-A6C34878D82A}">
                    <a16:rowId xmlns:a16="http://schemas.microsoft.com/office/drawing/2014/main" val="1850274565"/>
                  </a:ext>
                </a:extLst>
              </a:tr>
              <a:tr h="229464">
                <a:tc>
                  <a:txBody>
                    <a:bodyPr/>
                    <a:lstStyle/>
                    <a:p>
                      <a:r>
                        <a:rPr lang="en-US" sz="1400" dirty="0" smtClean="0">
                          <a:solidFill>
                            <a:schemeClr val="tx1">
                              <a:lumMod val="75000"/>
                              <a:lumOff val="25000"/>
                            </a:schemeClr>
                          </a:solidFill>
                        </a:rPr>
                        <a:t>Benefit A</a:t>
                      </a:r>
                      <a:endParaRPr lang="en-US" sz="1400" dirty="0">
                        <a:solidFill>
                          <a:schemeClr val="tx1">
                            <a:lumMod val="75000"/>
                            <a:lumOff val="25000"/>
                          </a:schemeClr>
                        </a:solidFill>
                      </a:endParaRPr>
                    </a:p>
                  </a:txBody>
                  <a:tcPr marL="45720" marR="45720" anchor="ctr"/>
                </a:tc>
                <a:tc>
                  <a:txBody>
                    <a:bodyPr/>
                    <a:lstStyle/>
                    <a:p>
                      <a:pPr algn="ctr"/>
                      <a:r>
                        <a:rPr lang="en-US" sz="1400" dirty="0" smtClean="0">
                          <a:solidFill>
                            <a:schemeClr val="tx1">
                              <a:lumMod val="75000"/>
                              <a:lumOff val="25000"/>
                            </a:schemeClr>
                          </a:solidFill>
                        </a:rPr>
                        <a:t>$100M</a:t>
                      </a:r>
                      <a:endParaRPr lang="en-US" sz="1400" dirty="0">
                        <a:solidFill>
                          <a:schemeClr val="tx1">
                            <a:lumMod val="75000"/>
                            <a:lumOff val="25000"/>
                          </a:schemeClr>
                        </a:solidFill>
                      </a:endParaRPr>
                    </a:p>
                  </a:txBody>
                  <a:tcPr marL="45720" marR="45720" anchor="ctr"/>
                </a:tc>
                <a:tc>
                  <a:txBody>
                    <a:bodyPr/>
                    <a:lstStyle/>
                    <a:p>
                      <a:pPr algn="ctr"/>
                      <a:endParaRPr lang="en-US" sz="1400" dirty="0">
                        <a:solidFill>
                          <a:schemeClr val="tx1">
                            <a:lumMod val="75000"/>
                            <a:lumOff val="25000"/>
                          </a:schemeClr>
                        </a:solidFill>
                      </a:endParaRPr>
                    </a:p>
                  </a:txBody>
                  <a:tcPr marL="45720" marR="45720" anchor="ctr"/>
                </a:tc>
                <a:extLst>
                  <a:ext uri="{0D108BD9-81ED-4DB2-BD59-A6C34878D82A}">
                    <a16:rowId xmlns:a16="http://schemas.microsoft.com/office/drawing/2014/main" val="1286862341"/>
                  </a:ext>
                </a:extLst>
              </a:tr>
              <a:tr h="229464">
                <a:tc>
                  <a:txBody>
                    <a:bodyPr/>
                    <a:lstStyle/>
                    <a:p>
                      <a:r>
                        <a:rPr lang="en-US" sz="1400" dirty="0" smtClean="0">
                          <a:solidFill>
                            <a:schemeClr val="tx1">
                              <a:lumMod val="75000"/>
                              <a:lumOff val="25000"/>
                            </a:schemeClr>
                          </a:solidFill>
                        </a:rPr>
                        <a:t>Benefit B</a:t>
                      </a:r>
                      <a:endParaRPr lang="en-US" sz="1400" dirty="0">
                        <a:solidFill>
                          <a:schemeClr val="tx1">
                            <a:lumMod val="75000"/>
                            <a:lumOff val="25000"/>
                          </a:schemeClr>
                        </a:solidFill>
                      </a:endParaRPr>
                    </a:p>
                  </a:txBody>
                  <a:tcPr marL="45720" marR="45720" anchor="ctr"/>
                </a:tc>
                <a:tc>
                  <a:txBody>
                    <a:bodyPr/>
                    <a:lstStyle/>
                    <a:p>
                      <a:pPr algn="ctr"/>
                      <a:endParaRPr lang="en-US" sz="1400" dirty="0">
                        <a:solidFill>
                          <a:schemeClr val="tx1">
                            <a:lumMod val="75000"/>
                            <a:lumOff val="25000"/>
                          </a:schemeClr>
                        </a:solidFill>
                      </a:endParaRPr>
                    </a:p>
                  </a:txBody>
                  <a:tcPr marL="45720" marR="45720" anchor="ctr"/>
                </a:tc>
                <a:tc>
                  <a:txBody>
                    <a:bodyPr/>
                    <a:lstStyle/>
                    <a:p>
                      <a:pPr algn="ctr"/>
                      <a:r>
                        <a:rPr lang="en-US" sz="1400" dirty="0" smtClean="0">
                          <a:solidFill>
                            <a:schemeClr val="tx1">
                              <a:lumMod val="75000"/>
                              <a:lumOff val="25000"/>
                            </a:schemeClr>
                          </a:solidFill>
                        </a:rPr>
                        <a:t>$500M</a:t>
                      </a:r>
                      <a:endParaRPr lang="en-US" sz="1400" dirty="0">
                        <a:solidFill>
                          <a:schemeClr val="tx1">
                            <a:lumMod val="75000"/>
                            <a:lumOff val="25000"/>
                          </a:schemeClr>
                        </a:solidFill>
                      </a:endParaRPr>
                    </a:p>
                  </a:txBody>
                  <a:tcPr marL="45720" marR="45720" anchor="ctr"/>
                </a:tc>
                <a:extLst>
                  <a:ext uri="{0D108BD9-81ED-4DB2-BD59-A6C34878D82A}">
                    <a16:rowId xmlns:a16="http://schemas.microsoft.com/office/drawing/2014/main" val="1090256012"/>
                  </a:ext>
                </a:extLst>
              </a:tr>
              <a:tr h="229464">
                <a:tc>
                  <a:txBody>
                    <a:bodyPr/>
                    <a:lstStyle/>
                    <a:p>
                      <a:r>
                        <a:rPr lang="en-US" sz="1400" dirty="0" smtClean="0">
                          <a:solidFill>
                            <a:schemeClr val="tx1">
                              <a:lumMod val="75000"/>
                              <a:lumOff val="25000"/>
                            </a:schemeClr>
                          </a:solidFill>
                        </a:rPr>
                        <a:t>Benefit C</a:t>
                      </a:r>
                      <a:endParaRPr lang="en-US" sz="1400" dirty="0">
                        <a:solidFill>
                          <a:schemeClr val="tx1">
                            <a:lumMod val="75000"/>
                            <a:lumOff val="25000"/>
                          </a:schemeClr>
                        </a:solidFill>
                      </a:endParaRPr>
                    </a:p>
                  </a:txBody>
                  <a:tcPr marL="45720" marR="45720" anchor="ctr"/>
                </a:tc>
                <a:tc>
                  <a:txBody>
                    <a:bodyPr/>
                    <a:lstStyle/>
                    <a:p>
                      <a:pPr algn="ctr"/>
                      <a:r>
                        <a:rPr lang="en-US" sz="1400" dirty="0" smtClean="0">
                          <a:solidFill>
                            <a:schemeClr val="tx1">
                              <a:lumMod val="75000"/>
                              <a:lumOff val="25000"/>
                            </a:schemeClr>
                          </a:solidFill>
                        </a:rPr>
                        <a:t>$15M</a:t>
                      </a:r>
                      <a:endParaRPr lang="en-US" sz="1400" dirty="0">
                        <a:solidFill>
                          <a:schemeClr val="tx1">
                            <a:lumMod val="75000"/>
                            <a:lumOff val="25000"/>
                          </a:schemeClr>
                        </a:solidFill>
                      </a:endParaRPr>
                    </a:p>
                  </a:txBody>
                  <a:tcPr marL="45720" marR="45720" anchor="ctr"/>
                </a:tc>
                <a:tc>
                  <a:txBody>
                    <a:bodyPr/>
                    <a:lstStyle/>
                    <a:p>
                      <a:pPr algn="ctr"/>
                      <a:endParaRPr lang="en-US" sz="1400" dirty="0">
                        <a:solidFill>
                          <a:schemeClr val="tx1">
                            <a:lumMod val="75000"/>
                            <a:lumOff val="25000"/>
                          </a:schemeClr>
                        </a:solidFill>
                      </a:endParaRPr>
                    </a:p>
                  </a:txBody>
                  <a:tcPr marL="45720" marR="45720" anchor="ctr"/>
                </a:tc>
                <a:extLst>
                  <a:ext uri="{0D108BD9-81ED-4DB2-BD59-A6C34878D82A}">
                    <a16:rowId xmlns:a16="http://schemas.microsoft.com/office/drawing/2014/main" val="963866312"/>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657352674"/>
              </p:ext>
            </p:extLst>
          </p:nvPr>
        </p:nvGraphicFramePr>
        <p:xfrm>
          <a:off x="5029051" y="4027352"/>
          <a:ext cx="3660825" cy="1432560"/>
        </p:xfrm>
        <a:graphic>
          <a:graphicData uri="http://schemas.openxmlformats.org/drawingml/2006/table">
            <a:tbl>
              <a:tblPr firstRow="1" bandRow="1">
                <a:tableStyleId>{5C22544A-7EE6-4342-B048-85BDC9FD1C3A}</a:tableStyleId>
              </a:tblPr>
              <a:tblGrid>
                <a:gridCol w="2112579">
                  <a:extLst>
                    <a:ext uri="{9D8B030D-6E8A-4147-A177-3AD203B41FA5}">
                      <a16:colId xmlns:a16="http://schemas.microsoft.com/office/drawing/2014/main" val="1145676683"/>
                    </a:ext>
                  </a:extLst>
                </a:gridCol>
                <a:gridCol w="543379">
                  <a:extLst>
                    <a:ext uri="{9D8B030D-6E8A-4147-A177-3AD203B41FA5}">
                      <a16:colId xmlns:a16="http://schemas.microsoft.com/office/drawing/2014/main" val="2805903475"/>
                    </a:ext>
                  </a:extLst>
                </a:gridCol>
                <a:gridCol w="1004867">
                  <a:extLst>
                    <a:ext uri="{9D8B030D-6E8A-4147-A177-3AD203B41FA5}">
                      <a16:colId xmlns:a16="http://schemas.microsoft.com/office/drawing/2014/main" val="1290112469"/>
                    </a:ext>
                  </a:extLst>
                </a:gridCol>
              </a:tblGrid>
              <a:tr h="531262">
                <a:tc>
                  <a:txBody>
                    <a:bodyPr/>
                    <a:lstStyle/>
                    <a:p>
                      <a:r>
                        <a:rPr lang="en-US" sz="1400" dirty="0" smtClean="0"/>
                        <a:t>Return on Investment</a:t>
                      </a:r>
                    </a:p>
                    <a:p>
                      <a:r>
                        <a:rPr lang="en-US" sz="1400" dirty="0" smtClean="0"/>
                        <a:t>FY 23 - FY</a:t>
                      </a:r>
                      <a:r>
                        <a:rPr lang="en-US" sz="1400" baseline="0" dirty="0" smtClean="0"/>
                        <a:t> 33</a:t>
                      </a:r>
                      <a:endParaRPr lang="en-US" sz="1400" dirty="0"/>
                    </a:p>
                  </a:txBody>
                  <a:tcPr marL="45720" marR="45720" anchor="ctr">
                    <a:solidFill>
                      <a:srgbClr val="2980B9"/>
                    </a:solidFill>
                  </a:tcPr>
                </a:tc>
                <a:tc>
                  <a:txBody>
                    <a:bodyPr/>
                    <a:lstStyle/>
                    <a:p>
                      <a:pPr algn="ctr"/>
                      <a:r>
                        <a:rPr lang="en-US" sz="1400" dirty="0" smtClean="0"/>
                        <a:t>ROI </a:t>
                      </a:r>
                    </a:p>
                  </a:txBody>
                  <a:tcPr marL="45720" marR="45720" anchor="ctr">
                    <a:solidFill>
                      <a:srgbClr val="2980B9"/>
                    </a:solidFill>
                  </a:tcPr>
                </a:tc>
                <a:tc>
                  <a:txBody>
                    <a:bodyPr/>
                    <a:lstStyle/>
                    <a:p>
                      <a:pPr algn="ctr"/>
                      <a:r>
                        <a:rPr lang="en-US" sz="1400" dirty="0" smtClean="0"/>
                        <a:t>Breakeven</a:t>
                      </a:r>
                      <a:endParaRPr lang="en-US" sz="1400" dirty="0"/>
                    </a:p>
                  </a:txBody>
                  <a:tcPr marL="45720" marR="45720" anchor="ctr">
                    <a:solidFill>
                      <a:srgbClr val="2980B9"/>
                    </a:solidFill>
                  </a:tcPr>
                </a:tc>
                <a:extLst>
                  <a:ext uri="{0D108BD9-81ED-4DB2-BD59-A6C34878D82A}">
                    <a16:rowId xmlns:a16="http://schemas.microsoft.com/office/drawing/2014/main" val="3238456865"/>
                  </a:ext>
                </a:extLst>
              </a:tr>
              <a:tr h="333814">
                <a:tc>
                  <a:txBody>
                    <a:bodyPr/>
                    <a:lstStyle/>
                    <a:p>
                      <a:pPr algn="l"/>
                      <a:r>
                        <a:rPr lang="en-US" sz="1400" dirty="0" smtClean="0">
                          <a:solidFill>
                            <a:schemeClr val="tx1">
                              <a:lumMod val="75000"/>
                              <a:lumOff val="25000"/>
                            </a:schemeClr>
                          </a:solidFill>
                        </a:rPr>
                        <a:t>Cost Savings Only</a:t>
                      </a:r>
                      <a:endParaRPr lang="en-US" sz="1400" dirty="0">
                        <a:solidFill>
                          <a:schemeClr val="tx1">
                            <a:lumMod val="75000"/>
                            <a:lumOff val="25000"/>
                          </a:schemeClr>
                        </a:solidFill>
                      </a:endParaRPr>
                    </a:p>
                  </a:txBody>
                  <a:tcPr marL="45720" marR="45720" anchor="ctr"/>
                </a:tc>
                <a:tc>
                  <a:txBody>
                    <a:bodyPr/>
                    <a:lstStyle/>
                    <a:p>
                      <a:pPr algn="ctr"/>
                      <a:r>
                        <a:rPr lang="en-US" sz="1400" dirty="0" smtClean="0">
                          <a:solidFill>
                            <a:schemeClr val="tx1">
                              <a:lumMod val="75000"/>
                              <a:lumOff val="25000"/>
                            </a:schemeClr>
                          </a:solidFill>
                        </a:rPr>
                        <a:t>1.65</a:t>
                      </a:r>
                      <a:endParaRPr lang="en-US" sz="1400" dirty="0">
                        <a:solidFill>
                          <a:schemeClr val="tx1">
                            <a:lumMod val="75000"/>
                            <a:lumOff val="25000"/>
                          </a:schemeClr>
                        </a:solidFill>
                      </a:endParaRPr>
                    </a:p>
                  </a:txBody>
                  <a:tcPr marL="45720" marR="45720" anchor="ctr"/>
                </a:tc>
                <a:tc>
                  <a:txBody>
                    <a:bodyPr/>
                    <a:lstStyle/>
                    <a:p>
                      <a:pPr algn="ctr"/>
                      <a:r>
                        <a:rPr lang="en-US" sz="1400" dirty="0" smtClean="0">
                          <a:solidFill>
                            <a:schemeClr val="tx1">
                              <a:lumMod val="75000"/>
                              <a:lumOff val="25000"/>
                            </a:schemeClr>
                          </a:solidFill>
                        </a:rPr>
                        <a:t> FY 30</a:t>
                      </a:r>
                      <a:endParaRPr lang="en-US" sz="1400" dirty="0">
                        <a:solidFill>
                          <a:schemeClr val="tx1">
                            <a:lumMod val="75000"/>
                            <a:lumOff val="25000"/>
                          </a:schemeClr>
                        </a:solidFill>
                      </a:endParaRPr>
                    </a:p>
                  </a:txBody>
                  <a:tcPr marL="45720" marR="45720" anchor="ctr"/>
                </a:tc>
                <a:extLst>
                  <a:ext uri="{0D108BD9-81ED-4DB2-BD59-A6C34878D82A}">
                    <a16:rowId xmlns:a16="http://schemas.microsoft.com/office/drawing/2014/main" val="422473168"/>
                  </a:ext>
                </a:extLst>
              </a:tr>
              <a:tr h="567484">
                <a:tc>
                  <a:txBody>
                    <a:bodyPr/>
                    <a:lstStyle/>
                    <a:p>
                      <a:pPr algn="l"/>
                      <a:r>
                        <a:rPr lang="en-US" sz="1400" dirty="0" smtClean="0">
                          <a:solidFill>
                            <a:schemeClr val="tx1">
                              <a:lumMod val="75000"/>
                              <a:lumOff val="25000"/>
                            </a:schemeClr>
                          </a:solidFill>
                        </a:rPr>
                        <a:t>Cost Savings and Cost Avoidance</a:t>
                      </a:r>
                      <a:endParaRPr lang="en-US" sz="1400" dirty="0">
                        <a:solidFill>
                          <a:schemeClr val="tx1">
                            <a:lumMod val="75000"/>
                            <a:lumOff val="25000"/>
                          </a:schemeClr>
                        </a:solidFill>
                      </a:endParaRPr>
                    </a:p>
                  </a:txBody>
                  <a:tcPr marL="45720" marR="45720" anchor="ctr"/>
                </a:tc>
                <a:tc>
                  <a:txBody>
                    <a:bodyPr/>
                    <a:lstStyle/>
                    <a:p>
                      <a:pPr algn="ctr"/>
                      <a:r>
                        <a:rPr lang="en-US" sz="1400" dirty="0" smtClean="0">
                          <a:solidFill>
                            <a:schemeClr val="tx1">
                              <a:lumMod val="75000"/>
                              <a:lumOff val="25000"/>
                            </a:schemeClr>
                          </a:solidFill>
                        </a:rPr>
                        <a:t>1.9</a:t>
                      </a:r>
                      <a:endParaRPr lang="en-US" sz="1400" dirty="0">
                        <a:solidFill>
                          <a:schemeClr val="tx1">
                            <a:lumMod val="75000"/>
                            <a:lumOff val="25000"/>
                          </a:schemeClr>
                        </a:solidFill>
                      </a:endParaRPr>
                    </a:p>
                  </a:txBody>
                  <a:tcPr marL="45720" marR="45720" anchor="ctr"/>
                </a:tc>
                <a:tc>
                  <a:txBody>
                    <a:bodyPr/>
                    <a:lstStyle/>
                    <a:p>
                      <a:pPr algn="ctr"/>
                      <a:r>
                        <a:rPr lang="en-US" sz="1400" dirty="0" smtClean="0">
                          <a:solidFill>
                            <a:schemeClr val="tx1">
                              <a:lumMod val="75000"/>
                              <a:lumOff val="25000"/>
                            </a:schemeClr>
                          </a:solidFill>
                        </a:rPr>
                        <a:t>FY 26</a:t>
                      </a:r>
                      <a:endParaRPr lang="en-US" sz="1400" dirty="0">
                        <a:solidFill>
                          <a:schemeClr val="tx1">
                            <a:lumMod val="75000"/>
                            <a:lumOff val="25000"/>
                          </a:schemeClr>
                        </a:solidFill>
                      </a:endParaRPr>
                    </a:p>
                  </a:txBody>
                  <a:tcPr marL="45720" marR="45720" anchor="ctr"/>
                </a:tc>
                <a:extLst>
                  <a:ext uri="{0D108BD9-81ED-4DB2-BD59-A6C34878D82A}">
                    <a16:rowId xmlns:a16="http://schemas.microsoft.com/office/drawing/2014/main" val="1515871363"/>
                  </a:ext>
                </a:extLst>
              </a:tr>
            </a:tbl>
          </a:graphicData>
        </a:graphic>
      </p:graphicFrame>
      <p:sp>
        <p:nvSpPr>
          <p:cNvPr id="13" name="TextBox 12"/>
          <p:cNvSpPr txBox="1"/>
          <p:nvPr/>
        </p:nvSpPr>
        <p:spPr>
          <a:xfrm>
            <a:off x="190500" y="3719575"/>
            <a:ext cx="3363857" cy="307777"/>
          </a:xfrm>
          <a:prstGeom prst="rect">
            <a:avLst/>
          </a:prstGeom>
          <a:noFill/>
        </p:spPr>
        <p:txBody>
          <a:bodyPr wrap="square" lIns="0" rtlCol="0">
            <a:spAutoFit/>
          </a:bodyPr>
          <a:lstStyle/>
          <a:p>
            <a:r>
              <a:rPr lang="en-US" sz="1400" b="1" dirty="0" smtClean="0">
                <a:solidFill>
                  <a:srgbClr val="2980B9"/>
                </a:solidFill>
              </a:rPr>
              <a:t>SAMPLE: ROI CRD Excerpt</a:t>
            </a:r>
            <a:endParaRPr lang="en-US" sz="1400" b="1" dirty="0">
              <a:solidFill>
                <a:srgbClr val="2980B9"/>
              </a:solidFill>
            </a:endParaRPr>
          </a:p>
        </p:txBody>
      </p:sp>
      <p:sp>
        <p:nvSpPr>
          <p:cNvPr id="14" name="Rectangle 13"/>
          <p:cNvSpPr/>
          <p:nvPr/>
        </p:nvSpPr>
        <p:spPr>
          <a:xfrm>
            <a:off x="190500" y="5489530"/>
            <a:ext cx="8499376" cy="1031051"/>
          </a:xfrm>
          <a:prstGeom prst="rect">
            <a:avLst/>
          </a:prstGeom>
        </p:spPr>
        <p:txBody>
          <a:bodyPr wrap="square" anchor="ctr">
            <a:spAutoFit/>
          </a:bodyPr>
          <a:lstStyle/>
          <a:p>
            <a:pPr marL="117475" lvl="1">
              <a:spcBef>
                <a:spcPts val="600"/>
              </a:spcBef>
              <a:buNone/>
            </a:pPr>
            <a:r>
              <a:rPr lang="en-US" sz="1400" dirty="0">
                <a:solidFill>
                  <a:schemeClr val="tx1">
                    <a:lumMod val="75000"/>
                    <a:lumOff val="25000"/>
                  </a:schemeClr>
                </a:solidFill>
              </a:rPr>
              <a:t>The cost savings and avoidance shown above are based on data from </a:t>
            </a:r>
            <a:r>
              <a:rPr lang="en-US" sz="1400" dirty="0" smtClean="0">
                <a:solidFill>
                  <a:schemeClr val="tx1">
                    <a:lumMod val="75000"/>
                    <a:lumOff val="25000"/>
                  </a:schemeClr>
                </a:solidFill>
              </a:rPr>
              <a:t>“</a:t>
            </a:r>
            <a:r>
              <a:rPr lang="en-US" sz="1400" i="1" dirty="0" smtClean="0">
                <a:solidFill>
                  <a:schemeClr val="tx1">
                    <a:lumMod val="75000"/>
                    <a:lumOff val="25000"/>
                  </a:schemeClr>
                </a:solidFill>
              </a:rPr>
              <a:t>System X”</a:t>
            </a:r>
            <a:r>
              <a:rPr lang="en-US" sz="1400" dirty="0" smtClean="0">
                <a:solidFill>
                  <a:schemeClr val="tx1">
                    <a:lumMod val="75000"/>
                    <a:lumOff val="25000"/>
                  </a:schemeClr>
                </a:solidFill>
              </a:rPr>
              <a:t> </a:t>
            </a:r>
            <a:r>
              <a:rPr lang="en-US" sz="1400" dirty="0">
                <a:solidFill>
                  <a:schemeClr val="tx1">
                    <a:lumMod val="75000"/>
                    <a:lumOff val="25000"/>
                  </a:schemeClr>
                </a:solidFill>
              </a:rPr>
              <a:t>as well as SME input. The return on investment is 1.65, which only includes cost savings. The breakeven is estimated to occur 10 years after the initial investment (FY 30).</a:t>
            </a:r>
          </a:p>
          <a:p>
            <a:pPr marL="117475" lvl="1">
              <a:spcBef>
                <a:spcPts val="600"/>
              </a:spcBef>
              <a:buNone/>
            </a:pPr>
            <a:r>
              <a:rPr lang="en-US" sz="1400" dirty="0">
                <a:solidFill>
                  <a:schemeClr val="tx1">
                    <a:lumMod val="75000"/>
                    <a:lumOff val="25000"/>
                  </a:schemeClr>
                </a:solidFill>
              </a:rPr>
              <a:t>Include additional paragraph explaining other benefits (non-quantifiable) not shown above</a:t>
            </a:r>
          </a:p>
        </p:txBody>
      </p:sp>
    </p:spTree>
    <p:extLst>
      <p:ext uri="{BB962C8B-B14F-4D97-AF65-F5344CB8AC3E}">
        <p14:creationId xmlns:p14="http://schemas.microsoft.com/office/powerpoint/2010/main" val="564073488"/>
      </p:ext>
    </p:extLst>
  </p:cSld>
  <p:clrMapOvr>
    <a:masterClrMapping/>
  </p:clrMapOvr>
  <p:transition spd="slow">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Standard Theme">
  <a:themeElements>
    <a:clrScheme name="HQDA">
      <a:dk1>
        <a:srgbClr val="000000"/>
      </a:dk1>
      <a:lt1>
        <a:srgbClr val="FFFFFF"/>
      </a:lt1>
      <a:dk2>
        <a:srgbClr val="4F6228"/>
      </a:dk2>
      <a:lt2>
        <a:srgbClr val="808080"/>
      </a:lt2>
      <a:accent1>
        <a:srgbClr val="4F6228"/>
      </a:accent1>
      <a:accent2>
        <a:srgbClr val="83A343"/>
      </a:accent2>
      <a:accent3>
        <a:srgbClr val="7D7447"/>
      </a:accent3>
      <a:accent4>
        <a:srgbClr val="C5BE9B"/>
      </a:accent4>
      <a:accent5>
        <a:srgbClr val="B2B2B2"/>
      </a:accent5>
      <a:accent6>
        <a:srgbClr val="E2E2E2"/>
      </a:accent6>
      <a:hlink>
        <a:srgbClr val="FFC000"/>
      </a:hlink>
      <a:folHlink>
        <a:srgbClr val="F9EFBD"/>
      </a:folHlink>
    </a:clrScheme>
    <a:fontScheme name="Standard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2E2E2"/>
        </a:solidFill>
        <a:ln w="9525">
          <a:solidFill>
            <a:srgbClr val="E2E2E2"/>
          </a:solidFill>
        </a:ln>
        <a:effectLst/>
      </a:spPr>
      <a:bodyPr tIns="90000" bIns="90000" rtlCol="0" anchor="ctr" anchorCtr="0"/>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tIns="90000" bIns="90000" rtlCol="0" anchor="t">
        <a:spAutoFit/>
      </a:bodyPr>
      <a:lstStyle>
        <a:defPPr algn="ctr">
          <a:defRPr sz="1400" dirty="0" err="1" smtClean="0"/>
        </a:defPPr>
      </a:lstStyle>
    </a:txDef>
  </a:objectDefaults>
  <a:extraClrSchemeLst/>
</a:theme>
</file>

<file path=ppt/theme/theme10.xml><?xml version="1.0" encoding="utf-8"?>
<a:theme xmlns:a="http://schemas.openxmlformats.org/drawingml/2006/main" name="1_PEO_EI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O_EIS" id="{DB73A9C3-29A1-4C59-9CFB-3059C4CA4556}" vid="{CD60FE40-4171-4CBC-BBCB-00DB4637171B}"/>
    </a:ext>
  </a:extLst>
</a:theme>
</file>

<file path=ppt/theme/theme1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D096A4CA-9A80-449B-A699-87D419A35D22}" vid="{3DD0E090-E0A7-45C0-BE46-318539C5C18A}"/>
    </a:ext>
  </a:extLst>
</a:theme>
</file>

<file path=ppt/theme/theme12.xml><?xml version="1.0" encoding="utf-8"?>
<a:theme xmlns:a="http://schemas.openxmlformats.org/drawingml/2006/main" name="1_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D096A4CA-9A80-449B-A699-87D419A35D22}" vid="{3DD0E090-E0A7-45C0-BE46-318539C5C18A}"/>
    </a:ext>
  </a:extLst>
</a:theme>
</file>

<file path=ppt/theme/theme1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60620_CAC_Slide Masterv2" id="{6B64B4D8-0635-48A1-824C-02DDCF268BC7}" vid="{BEEC3046-AD69-453C-BD82-E631849D37E5}"/>
    </a:ext>
  </a:extLst>
</a:theme>
</file>

<file path=ppt/theme/theme14.xml><?xml version="1.0" encoding="utf-8"?>
<a:theme xmlns:a="http://schemas.openxmlformats.org/drawingml/2006/main" name="APSEAG Master">
  <a:themeElements>
    <a:clrScheme name="Custom 1">
      <a:dk1>
        <a:srgbClr val="000000"/>
      </a:dk1>
      <a:lt1>
        <a:srgbClr val="FFFFFF"/>
      </a:lt1>
      <a:dk2>
        <a:srgbClr val="DDD9C3"/>
      </a:dk2>
      <a:lt2>
        <a:srgbClr val="7B8738"/>
      </a:lt2>
      <a:accent1>
        <a:srgbClr val="FFCC00"/>
      </a:accent1>
      <a:accent2>
        <a:srgbClr val="C00000"/>
      </a:accent2>
      <a:accent3>
        <a:srgbClr val="0070C0"/>
      </a:accent3>
      <a:accent4>
        <a:srgbClr val="503958"/>
      </a:accent4>
      <a:accent5>
        <a:srgbClr val="3E3E3E"/>
      </a:accent5>
      <a:accent6>
        <a:srgbClr val="D8D8D8"/>
      </a:accent6>
      <a:hlink>
        <a:srgbClr val="0042C7"/>
      </a:hlink>
      <a:folHlink>
        <a:srgbClr val="0042C7"/>
      </a:folHlink>
    </a:clrScheme>
    <a:fontScheme name="APSEA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IMCOM Briefing 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Content Slide Master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ahoma"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_G-37 FM Slide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37 FM Slide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37 FM SlideMaster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37 FM SlideMaste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37 FM SlideMaster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37 FM SlideMaster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37 FM Slide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37 FM Slide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37 FM Slide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3_Standard Theme">
  <a:themeElements>
    <a:clrScheme name="HQDA">
      <a:dk1>
        <a:srgbClr val="000000"/>
      </a:dk1>
      <a:lt1>
        <a:srgbClr val="FFFFFF"/>
      </a:lt1>
      <a:dk2>
        <a:srgbClr val="4F6228"/>
      </a:dk2>
      <a:lt2>
        <a:srgbClr val="808080"/>
      </a:lt2>
      <a:accent1>
        <a:srgbClr val="4F6228"/>
      </a:accent1>
      <a:accent2>
        <a:srgbClr val="83A343"/>
      </a:accent2>
      <a:accent3>
        <a:srgbClr val="7D7447"/>
      </a:accent3>
      <a:accent4>
        <a:srgbClr val="C5BE9B"/>
      </a:accent4>
      <a:accent5>
        <a:srgbClr val="B2B2B2"/>
      </a:accent5>
      <a:accent6>
        <a:srgbClr val="E2E2E2"/>
      </a:accent6>
      <a:hlink>
        <a:srgbClr val="FFC000"/>
      </a:hlink>
      <a:folHlink>
        <a:srgbClr val="F9EFBD"/>
      </a:folHlink>
    </a:clrScheme>
    <a:fontScheme name="Standard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2E2E2"/>
        </a:solidFill>
        <a:ln w="9525">
          <a:solidFill>
            <a:srgbClr val="E2E2E2"/>
          </a:solidFill>
        </a:ln>
        <a:effectLst/>
      </a:spPr>
      <a:bodyPr tIns="90000" bIns="90000" rtlCol="0" anchor="ctr" anchorCtr="0"/>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tIns="90000" bIns="90000" rtlCol="0" anchor="t">
        <a:spAutoFit/>
      </a:bodyPr>
      <a:lstStyle>
        <a:defPPr algn="ctr">
          <a:defRPr sz="1400" dirty="0" err="1" smtClean="0"/>
        </a:defPPr>
      </a:lstStyle>
    </a:txDef>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4_Standard Theme">
  <a:themeElements>
    <a:clrScheme name="HQDA">
      <a:dk1>
        <a:srgbClr val="000000"/>
      </a:dk1>
      <a:lt1>
        <a:srgbClr val="FFFFFF"/>
      </a:lt1>
      <a:dk2>
        <a:srgbClr val="4F6228"/>
      </a:dk2>
      <a:lt2>
        <a:srgbClr val="808080"/>
      </a:lt2>
      <a:accent1>
        <a:srgbClr val="4F6228"/>
      </a:accent1>
      <a:accent2>
        <a:srgbClr val="83A343"/>
      </a:accent2>
      <a:accent3>
        <a:srgbClr val="7D7447"/>
      </a:accent3>
      <a:accent4>
        <a:srgbClr val="C5BE9B"/>
      </a:accent4>
      <a:accent5>
        <a:srgbClr val="B2B2B2"/>
      </a:accent5>
      <a:accent6>
        <a:srgbClr val="E2E2E2"/>
      </a:accent6>
      <a:hlink>
        <a:srgbClr val="FFC000"/>
      </a:hlink>
      <a:folHlink>
        <a:srgbClr val="F9EFBD"/>
      </a:folHlink>
    </a:clrScheme>
    <a:fontScheme name="Standard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2E2E2"/>
        </a:solidFill>
        <a:ln w="9525">
          <a:solidFill>
            <a:srgbClr val="E2E2E2"/>
          </a:solidFill>
        </a:ln>
        <a:effectLst/>
      </a:spPr>
      <a:bodyPr tIns="90000" bIns="90000" rtlCol="0" anchor="ctr" anchorCtr="0"/>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tIns="90000" bIns="90000" rtlCol="0" anchor="t">
        <a:spAutoFit/>
      </a:bodyPr>
      <a:lstStyle>
        <a:defPPr algn="ctr">
          <a:defRPr sz="1400" dirty="0" err="1" smtClean="0"/>
        </a:defPPr>
      </a:lstStyle>
    </a:txDef>
  </a:objectDefaults>
  <a:extraClrSchemeLst/>
</a:theme>
</file>

<file path=ppt/theme/theme23.xml><?xml version="1.0" encoding="utf-8"?>
<a:theme xmlns:a="http://schemas.openxmlformats.org/drawingml/2006/main" name="7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3_FINAL_OBT_PowerPoin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olidFill>
            <a:schemeClr val="accent3">
              <a:lumMod val="7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6.xml><?xml version="1.0" encoding="utf-8"?>
<a:theme xmlns:a="http://schemas.openxmlformats.org/drawingml/2006/main" name="60_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1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6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6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EO_EI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O_EIS" id="{DB73A9C3-29A1-4C59-9CFB-3059C4CA4556}" vid="{CD60FE40-4171-4CBC-BBCB-00DB4637171B}"/>
    </a:ext>
  </a:extLst>
</a:theme>
</file>

<file path=ppt/theme/theme30.xml><?xml version="1.0" encoding="utf-8"?>
<a:theme xmlns:a="http://schemas.openxmlformats.org/drawingml/2006/main" name="15_Custom Desig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1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18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357313"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357313"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4_G3_5_7">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3_5_7" id="{C2A25464-F880-4836-B33E-3B241B90BD5C}" vid="{3A6FFEC8-86E6-4703-830A-34666E45AF73}"/>
    </a:ext>
  </a:extLst>
</a:theme>
</file>

<file path=ppt/theme/theme35.xml><?xml version="1.0" encoding="utf-8"?>
<a:theme xmlns:a="http://schemas.openxmlformats.org/drawingml/2006/main" name="17_Standard Theme">
  <a:themeElements>
    <a:clrScheme name="HQDA">
      <a:dk1>
        <a:srgbClr val="000000"/>
      </a:dk1>
      <a:lt1>
        <a:srgbClr val="FFFFFF"/>
      </a:lt1>
      <a:dk2>
        <a:srgbClr val="4F6228"/>
      </a:dk2>
      <a:lt2>
        <a:srgbClr val="808080"/>
      </a:lt2>
      <a:accent1>
        <a:srgbClr val="4F6228"/>
      </a:accent1>
      <a:accent2>
        <a:srgbClr val="83A343"/>
      </a:accent2>
      <a:accent3>
        <a:srgbClr val="7D7447"/>
      </a:accent3>
      <a:accent4>
        <a:srgbClr val="C5BE9B"/>
      </a:accent4>
      <a:accent5>
        <a:srgbClr val="B2B2B2"/>
      </a:accent5>
      <a:accent6>
        <a:srgbClr val="E2E2E2"/>
      </a:accent6>
      <a:hlink>
        <a:srgbClr val="FFC000"/>
      </a:hlink>
      <a:folHlink>
        <a:srgbClr val="F9EFBD"/>
      </a:folHlink>
    </a:clrScheme>
    <a:fontScheme name="Standard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2E2E2"/>
        </a:solidFill>
        <a:ln w="9525">
          <a:solidFill>
            <a:srgbClr val="E2E2E2"/>
          </a:solidFill>
        </a:ln>
        <a:effectLst/>
      </a:spPr>
      <a:bodyPr tIns="90000" bIns="90000" rtlCol="0" anchor="ctr" anchorCtr="0"/>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tIns="90000" bIns="90000" rtlCol="0" anchor="t">
        <a:spAutoFit/>
      </a:bodyPr>
      <a:lstStyle>
        <a:defPPr algn="ctr">
          <a:defRPr sz="1400" dirty="0" err="1" smtClean="0"/>
        </a:defPPr>
      </a:lstStyle>
    </a:txDef>
  </a:objectDefaults>
  <a:extraClrSchemeLst/>
</a:theme>
</file>

<file path=ppt/theme/theme36.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PEO_EI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O_EIS" id="{DB73A9C3-29A1-4C59-9CFB-3059C4CA4556}" vid="{CD60FE40-4171-4CBC-BBCB-00DB4637171B}"/>
    </a:ext>
  </a:extLst>
</a:theme>
</file>

<file path=ppt/theme/theme5.xml><?xml version="1.0" encoding="utf-8"?>
<a:theme xmlns:a="http://schemas.openxmlformats.org/drawingml/2006/main" name="1_Unclassified // FOU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efault G-3_5_7" id="{2E70D4C4-6378-4E45-AEE9-D5DC8BDEC993}" vid="{E738C821-611F-4BBF-BC48-2764DADA0D48}"/>
    </a:ext>
  </a:extLst>
</a:theme>
</file>

<file path=ppt/theme/theme6.xml><?xml version="1.0" encoding="utf-8"?>
<a:theme xmlns:a="http://schemas.openxmlformats.org/drawingml/2006/main" name="4_Unclassified // FOU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efault G-3_5_7" id="{2E70D4C4-6378-4E45-AEE9-D5DC8BDEC993}" vid="{E738C821-611F-4BBF-BC48-2764DADA0D48}"/>
    </a:ext>
  </a:extLst>
</a:theme>
</file>

<file path=ppt/theme/theme7.xml><?xml version="1.0" encoding="utf-8"?>
<a:theme xmlns:a="http://schemas.openxmlformats.org/drawingml/2006/main" name="3_Unclassified // FOU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efault G-3_5_7" id="{2E70D4C4-6378-4E45-AEE9-D5DC8BDEC993}" vid="{E738C821-611F-4BBF-BC48-2764DADA0D48}"/>
    </a:ext>
  </a:ext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29848</TotalTime>
  <Words>676</Words>
  <Application>Microsoft Office PowerPoint</Application>
  <PresentationFormat>On-screen Show (4:3)</PresentationFormat>
  <Paragraphs>88</Paragraphs>
  <Slides>3</Slides>
  <Notes>0</Notes>
  <HiddenSlides>0</HiddenSlides>
  <MMClips>0</MMClips>
  <ScaleCrop>false</ScaleCrop>
  <HeadingPairs>
    <vt:vector size="8" baseType="variant">
      <vt:variant>
        <vt:lpstr>Fonts Used</vt:lpstr>
      </vt:variant>
      <vt:variant>
        <vt:i4>12</vt:i4>
      </vt:variant>
      <vt:variant>
        <vt:lpstr>Theme</vt:lpstr>
      </vt:variant>
      <vt:variant>
        <vt:i4>36</vt:i4>
      </vt:variant>
      <vt:variant>
        <vt:lpstr>Embedded OLE Servers</vt:lpstr>
      </vt:variant>
      <vt:variant>
        <vt:i4>1</vt:i4>
      </vt:variant>
      <vt:variant>
        <vt:lpstr>Slide Titles</vt:lpstr>
      </vt:variant>
      <vt:variant>
        <vt:i4>3</vt:i4>
      </vt:variant>
    </vt:vector>
  </HeadingPairs>
  <TitlesOfParts>
    <vt:vector size="52" baseType="lpstr">
      <vt:lpstr> Arial</vt:lpstr>
      <vt:lpstr>Arial</vt:lpstr>
      <vt:lpstr>Arial Narrow</vt:lpstr>
      <vt:lpstr>Calibri</vt:lpstr>
      <vt:lpstr>Calibri Light</vt:lpstr>
      <vt:lpstr>Courier New</vt:lpstr>
      <vt:lpstr>Helvetica</vt:lpstr>
      <vt:lpstr>Myriad Pro</vt:lpstr>
      <vt:lpstr>Times New Roman</vt:lpstr>
      <vt:lpstr>Verdana</vt:lpstr>
      <vt:lpstr>Wingdings</vt:lpstr>
      <vt:lpstr>ZapfDingbats</vt:lpstr>
      <vt:lpstr>1_Standard Theme</vt:lpstr>
      <vt:lpstr>3_Custom Design</vt:lpstr>
      <vt:lpstr>PEO_EIS</vt:lpstr>
      <vt:lpstr>2_PEO_EIS</vt:lpstr>
      <vt:lpstr>1_Unclassified // FOUO</vt:lpstr>
      <vt:lpstr>4_Unclassified // FOUO</vt:lpstr>
      <vt:lpstr>3_Unclassified // FOUO</vt:lpstr>
      <vt:lpstr>6_Office Theme</vt:lpstr>
      <vt:lpstr>20_Office Theme</vt:lpstr>
      <vt:lpstr>1_PEO_EIS</vt:lpstr>
      <vt:lpstr>Theme1</vt:lpstr>
      <vt:lpstr>1_Theme1</vt:lpstr>
      <vt:lpstr>10_Office Theme</vt:lpstr>
      <vt:lpstr>APSEAG Master</vt:lpstr>
      <vt:lpstr>IMCOM Briefing Template</vt:lpstr>
      <vt:lpstr>Content Slide Master Template</vt:lpstr>
      <vt:lpstr>1_Default Design</vt:lpstr>
      <vt:lpstr>1_G-37 FM SlideMaster</vt:lpstr>
      <vt:lpstr>13_Standard Theme</vt:lpstr>
      <vt:lpstr>4_Office Theme</vt:lpstr>
      <vt:lpstr>8_Office Theme</vt:lpstr>
      <vt:lpstr>14_Standard Theme</vt:lpstr>
      <vt:lpstr>70_Custom Design</vt:lpstr>
      <vt:lpstr>3_FINAL_OBT_PowerPoint_Template</vt:lpstr>
      <vt:lpstr>13_Custom Design</vt:lpstr>
      <vt:lpstr>60_Custom Design</vt:lpstr>
      <vt:lpstr>14_Custom Design</vt:lpstr>
      <vt:lpstr>61_Custom Design</vt:lpstr>
      <vt:lpstr>62_Custom Design</vt:lpstr>
      <vt:lpstr>15_Custom Design</vt:lpstr>
      <vt:lpstr>12_Office Theme</vt:lpstr>
      <vt:lpstr>22_Office Theme</vt:lpstr>
      <vt:lpstr>18_Default Design</vt:lpstr>
      <vt:lpstr>4_G3_5_7</vt:lpstr>
      <vt:lpstr>17_Standard Theme</vt:lpstr>
      <vt:lpstr>23_Office Theme</vt:lpstr>
      <vt:lpstr>think-cell Slide</vt:lpstr>
      <vt:lpstr>CRD Review Timeline</vt:lpstr>
      <vt:lpstr>DASA-CE ROM Guidelines</vt:lpstr>
      <vt:lpstr>DASA-CE ROI Guidelines</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Framing the Army Cloud Computing Strategy</dc:title>
  <dc:creator>Administrator</dc:creator>
  <cp:lastModifiedBy>McCullough, Jared A Mr CIV USA ASA FMC</cp:lastModifiedBy>
  <cp:revision>2335</cp:revision>
  <cp:lastPrinted>2019-06-20T14:26:46Z</cp:lastPrinted>
  <dcterms:created xsi:type="dcterms:W3CDTF">2015-03-19T13:23:28Z</dcterms:created>
  <dcterms:modified xsi:type="dcterms:W3CDTF">2020-03-26T21:27:49Z</dcterms:modified>
</cp:coreProperties>
</file>